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4" r:id="rId1"/>
  </p:sldMasterIdLst>
  <p:notesMasterIdLst>
    <p:notesMasterId r:id="rId4"/>
  </p:notesMasterIdLst>
  <p:handoutMasterIdLst>
    <p:handoutMasterId r:id="rId5"/>
  </p:handoutMasterIdLst>
  <p:sldIdLst>
    <p:sldId id="357" r:id="rId2"/>
    <p:sldId id="363" r:id="rId3"/>
  </p:sldIdLst>
  <p:sldSz cx="9144000" cy="6858000" type="screen4x3"/>
  <p:notesSz cx="7315200" cy="96012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6600CC"/>
    <a:srgbClr val="EAEAEA"/>
    <a:srgbClr val="93034B"/>
    <a:srgbClr val="240690"/>
    <a:srgbClr val="996633"/>
    <a:srgbClr val="00FFFF"/>
    <a:srgbClr val="CC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1316" autoAdjust="0"/>
    <p:restoredTop sz="89793" autoAdjust="0"/>
  </p:normalViewPr>
  <p:slideViewPr>
    <p:cSldViewPr>
      <p:cViewPr>
        <p:scale>
          <a:sx n="100" d="100"/>
          <a:sy n="100" d="100"/>
        </p:scale>
        <p:origin x="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895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79AD9-2107-4F1E-AC22-0B2C5F49D283}" type="datetimeFigureOut">
              <a:rPr lang="en-US" smtClean="0"/>
              <a:pPr/>
              <a:t>3/16/2009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CD71D-F82F-4F32-9FAE-991D0E1215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80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80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030F11D9-CE5C-4D8A-82AC-36D04540DB1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0F11D9-CE5C-4D8A-82AC-36D04540DB16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0F11D9-CE5C-4D8A-82AC-36D04540DB16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fr-CA" altLang="en-US"/>
              <a:t>Cliquez pour modifier le style du titre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fr-CA" altLang="en-US"/>
              <a:t>Cliquez pour modifier le style des sous-titres du masque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4B2AF-7089-4B4E-B7B6-EF072368F615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D0DC6-8F66-400B-8C3B-609E4BF5C3BE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5DE9A-245D-45FA-BF44-85C2D792C3F6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E6870-1AD0-4651-A892-9BA562151A9A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49F9D-C6F6-4D34-999E-99CE486F3B55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1F75A-A608-4D3F-A03A-DA229CA3461E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1B53D-75A0-4E71-8976-B1EDF7CF4A56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6BB57-8F8F-4E6E-B866-231F1BE6A14E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2CD23-008C-4EEE-98C9-487B8675A915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45CBBA-2E53-4247-A196-83FDD47AC01A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1111E-7C1F-4BF3-A5DF-67939A1C3205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 style du titre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Cliquez pour modifier les styles du texte du masque</a:t>
            </a:r>
          </a:p>
          <a:p>
            <a:pPr lvl="1"/>
            <a:r>
              <a:rPr lang="fr-CA" altLang="en-US" smtClean="0"/>
              <a:t>Deuxième niveau</a:t>
            </a:r>
          </a:p>
          <a:p>
            <a:pPr lvl="2"/>
            <a:r>
              <a:rPr lang="fr-CA" altLang="en-US" smtClean="0"/>
              <a:t>Troisième niveau</a:t>
            </a:r>
          </a:p>
          <a:p>
            <a:pPr lvl="3"/>
            <a:r>
              <a:rPr lang="fr-CA" altLang="en-US" smtClean="0"/>
              <a:t>Quatrième niveau</a:t>
            </a:r>
          </a:p>
          <a:p>
            <a:pPr lvl="4"/>
            <a:r>
              <a:rPr lang="fr-CA" altLang="en-US" smtClean="0"/>
              <a:t>Cinquième niveau</a:t>
            </a:r>
          </a:p>
        </p:txBody>
      </p:sp>
      <p:sp>
        <p:nvSpPr>
          <p:cNvPr id="203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203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426BC403-5076-4960-9BF2-217CFA905915}" type="slidenum">
              <a:rPr lang="fr-CA" altLang="en-US"/>
              <a:pPr>
                <a:defRPr/>
              </a:pPr>
              <a:t>‹#›</a:t>
            </a:fld>
            <a:endParaRPr lang="fr-CA" altLang="en-US"/>
          </a:p>
        </p:txBody>
      </p:sp>
      <p:sp>
        <p:nvSpPr>
          <p:cNvPr id="20378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378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89" r:id="rId8"/>
    <p:sldLayoutId id="2147483990" r:id="rId9"/>
    <p:sldLayoutId id="2147483991" r:id="rId10"/>
    <p:sldLayoutId id="214748399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14291"/>
            <a:ext cx="8229600" cy="714379"/>
          </a:xfrm>
        </p:spPr>
        <p:txBody>
          <a:bodyPr/>
          <a:lstStyle/>
          <a:p>
            <a:r>
              <a:rPr lang="fr-CA" dirty="0" smtClean="0"/>
              <a:t>Arbre taxonomique des modalités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7AFE6870-1AD0-4651-A892-9BA562151A9A}" type="slidenum">
              <a:rPr lang="fr-CA" altLang="en-US" smtClean="0"/>
              <a:pPr>
                <a:defRPr/>
              </a:pPr>
              <a:t>1</a:t>
            </a:fld>
            <a:endParaRPr lang="fr-CA" altLang="en-US" dirty="0"/>
          </a:p>
        </p:txBody>
      </p:sp>
      <p:pic>
        <p:nvPicPr>
          <p:cNvPr id="7" name="Content Placeholder 6" descr="Solution taxonomie modalite.jp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tretch>
            <a:fillRect/>
          </a:stretch>
        </p:blipFill>
        <p:spPr>
          <a:xfrm>
            <a:off x="358473" y="1571612"/>
            <a:ext cx="8428369" cy="4357718"/>
          </a:xfrm>
        </p:spPr>
      </p:pic>
      <p:sp>
        <p:nvSpPr>
          <p:cNvPr id="5" name="TextBox 4"/>
          <p:cNvSpPr txBox="1"/>
          <p:nvPr/>
        </p:nvSpPr>
        <p:spPr>
          <a:xfrm>
            <a:off x="500034" y="1071546"/>
            <a:ext cx="4572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Solution propos</a:t>
            </a:r>
            <a:r>
              <a:rPr lang="fr-CA" sz="1400" dirty="0" smtClean="0"/>
              <a:t>é</a:t>
            </a:r>
            <a:r>
              <a:rPr lang="en-US" sz="1400" dirty="0" smtClean="0"/>
              <a:t> par (</a:t>
            </a:r>
            <a:r>
              <a:rPr lang="en-US" sz="1400" dirty="0" err="1" smtClean="0"/>
              <a:t>jacquet</a:t>
            </a:r>
            <a:r>
              <a:rPr lang="en-US" sz="1400" dirty="0" smtClean="0"/>
              <a:t> 2006)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14291"/>
            <a:ext cx="8115328" cy="714379"/>
          </a:xfrm>
        </p:spPr>
        <p:txBody>
          <a:bodyPr/>
          <a:lstStyle/>
          <a:p>
            <a:r>
              <a:rPr lang="fr-CA" dirty="0" smtClean="0"/>
              <a:t>Relations modes-modalités-médias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xfrm>
            <a:off x="6572264" y="6215082"/>
            <a:ext cx="2133600" cy="457200"/>
          </a:xfrm>
        </p:spPr>
        <p:txBody>
          <a:bodyPr/>
          <a:lstStyle/>
          <a:p>
            <a:pPr>
              <a:defRPr/>
            </a:pPr>
            <a:fld id="{7AFE6870-1AD0-4651-A892-9BA562151A9A}" type="slidenum">
              <a:rPr lang="fr-CA" altLang="en-US" smtClean="0"/>
              <a:pPr>
                <a:defRPr/>
              </a:pPr>
              <a:t>2</a:t>
            </a:fld>
            <a:endParaRPr lang="fr-CA" alt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1357290" y="928670"/>
            <a:ext cx="5929354" cy="5072098"/>
            <a:chOff x="1142976" y="1000108"/>
            <a:chExt cx="6429420" cy="5429288"/>
          </a:xfrm>
        </p:grpSpPr>
        <p:pic>
          <p:nvPicPr>
            <p:cNvPr id="118786" name="Picture 2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142976" y="1000108"/>
              <a:ext cx="6429420" cy="5429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7" name="Straight Connector 6"/>
            <p:cNvCxnSpPr/>
            <p:nvPr/>
          </p:nvCxnSpPr>
          <p:spPr>
            <a:xfrm flipV="1">
              <a:off x="2786050" y="1500174"/>
              <a:ext cx="714380" cy="64294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786050" y="3643314"/>
              <a:ext cx="78581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V="1">
              <a:off x="2824150" y="2143116"/>
              <a:ext cx="747718" cy="285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2786050" y="2214554"/>
              <a:ext cx="747718" cy="5715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286380" y="1643050"/>
              <a:ext cx="928694" cy="64294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5286380" y="2285992"/>
              <a:ext cx="92869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286380" y="2285992"/>
              <a:ext cx="928694" cy="5000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286380" y="1643050"/>
              <a:ext cx="785818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286380" y="1643050"/>
              <a:ext cx="785818" cy="64294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5107785" y="1821645"/>
              <a:ext cx="1143008" cy="785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5286380" y="3643314"/>
              <a:ext cx="928694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286380" y="4429132"/>
              <a:ext cx="928694" cy="2857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V="1">
              <a:off x="5286380" y="4714884"/>
              <a:ext cx="928694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 flipH="1" flipV="1">
              <a:off x="5286380" y="4714884"/>
              <a:ext cx="928694" cy="9286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5286380" y="5857892"/>
              <a:ext cx="857256" cy="35716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 flipH="1" flipV="1">
              <a:off x="5000640" y="5000624"/>
              <a:ext cx="1500174" cy="9286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2357422" y="4071942"/>
              <a:ext cx="1643074" cy="78581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2714612" y="5357827"/>
              <a:ext cx="857256" cy="7143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2750331" y="4464851"/>
              <a:ext cx="857256" cy="7858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2786050" y="5286388"/>
              <a:ext cx="714380" cy="35719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2786050" y="5000636"/>
              <a:ext cx="785818" cy="28575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V="1">
              <a:off x="2464579" y="2536025"/>
              <a:ext cx="1428760" cy="78581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285720" y="4071942"/>
            <a:ext cx="1143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Solution propos</a:t>
            </a:r>
            <a:r>
              <a:rPr lang="fr-CA" sz="1400" dirty="0" smtClean="0"/>
              <a:t>é</a:t>
            </a:r>
            <a:r>
              <a:rPr lang="en-US" sz="1400" dirty="0" smtClean="0"/>
              <a:t> par (Rousseau 2006)</a:t>
            </a:r>
            <a:endParaRPr lang="en-US" sz="14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heme/theme1.xml><?xml version="1.0" encoding="utf-8"?>
<a:theme xmlns:a="http://schemas.openxmlformats.org/drawingml/2006/main" name="Bordure">
  <a:themeElements>
    <a:clrScheme name="Bordur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Bordur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ordur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ur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ur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8157</TotalTime>
  <Words>26</Words>
  <Application>Microsoft PowerPoint</Application>
  <PresentationFormat>On-screen Show (4:3)</PresentationFormat>
  <Paragraphs>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Bordure</vt:lpstr>
      <vt:lpstr>Arbre taxonomique des modalités</vt:lpstr>
      <vt:lpstr>Relations modes-modalités-médias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L’enseignement de l’IHM  en IUT INFO</dc:title>
  <dc:creator>USER</dc:creator>
  <cp:lastModifiedBy>Ali</cp:lastModifiedBy>
  <cp:revision>659</cp:revision>
  <dcterms:created xsi:type="dcterms:W3CDTF">2003-02-01T08:48:40Z</dcterms:created>
  <dcterms:modified xsi:type="dcterms:W3CDTF">2009-03-16T12:37:32Z</dcterms:modified>
</cp:coreProperties>
</file>