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1" r:id="rId10"/>
    <p:sldId id="259" r:id="rId11"/>
    <p:sldId id="260" r:id="rId12"/>
    <p:sldId id="262" r:id="rId13"/>
    <p:sldId id="26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00BB34-CDA2-4C96-9BEE-78F44650412B}" type="datetimeFigureOut">
              <a:rPr lang="fr-CA" smtClean="0"/>
              <a:pPr/>
              <a:t>2012-07-02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340261-4D31-45AC-9F8E-AD94ECC7C0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droid_version_histo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Présentation sur </a:t>
            </a:r>
            <a:r>
              <a:rPr lang="fr-CA" dirty="0" err="1" smtClean="0"/>
              <a:t>Android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Mathieu Villeneuve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Éclipse</a:t>
            </a:r>
          </a:p>
          <a:p>
            <a:pPr lvl="2"/>
            <a:r>
              <a:rPr lang="fr-CA" dirty="0" err="1" smtClean="0"/>
              <a:t>Android</a:t>
            </a:r>
            <a:r>
              <a:rPr lang="fr-CA" dirty="0" smtClean="0"/>
              <a:t> </a:t>
            </a:r>
            <a:r>
              <a:rPr lang="fr-CA" dirty="0" err="1" smtClean="0"/>
              <a:t>Developpement</a:t>
            </a:r>
            <a:r>
              <a:rPr lang="fr-CA" dirty="0" smtClean="0"/>
              <a:t> Tools : ADT</a:t>
            </a:r>
          </a:p>
          <a:p>
            <a:pPr lvl="3"/>
            <a:r>
              <a:rPr lang="fr-CA" dirty="0" smtClean="0"/>
              <a:t>Structure du projet</a:t>
            </a:r>
          </a:p>
          <a:p>
            <a:pPr lvl="3"/>
            <a:r>
              <a:rPr lang="fr-CA" dirty="0" smtClean="0"/>
              <a:t>Manifest.xml</a:t>
            </a:r>
          </a:p>
          <a:p>
            <a:pPr lvl="3"/>
            <a:r>
              <a:rPr lang="fr-CA" dirty="0" smtClean="0"/>
              <a:t>APK</a:t>
            </a:r>
          </a:p>
          <a:p>
            <a:pPr lvl="3">
              <a:buNone/>
            </a:pPr>
            <a:endParaRPr lang="fr-CA" dirty="0" smtClean="0"/>
          </a:p>
          <a:p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>
                <a:hlinkClick r:id="rId2"/>
              </a:rPr>
              <a:t>http://developer.android.com/index.html</a:t>
            </a:r>
            <a:endParaRPr lang="fr-CA" dirty="0" smtClean="0"/>
          </a:p>
          <a:p>
            <a:endParaRPr lang="fr-C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Environnement de développement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  <a:p>
            <a:pPr lvl="1"/>
            <a:r>
              <a:rPr lang="fr-CA" dirty="0" smtClean="0"/>
              <a:t>Virtuel</a:t>
            </a:r>
          </a:p>
          <a:p>
            <a:pPr lvl="2"/>
            <a:r>
              <a:rPr lang="fr-CA" dirty="0" smtClean="0"/>
              <a:t>Lent</a:t>
            </a:r>
          </a:p>
          <a:p>
            <a:pPr lvl="2"/>
            <a:r>
              <a:rPr lang="fr-CA" dirty="0" smtClean="0"/>
              <a:t>Pas de multi-tactile</a:t>
            </a:r>
          </a:p>
          <a:p>
            <a:pPr lvl="1"/>
            <a:r>
              <a:rPr lang="fr-CA" dirty="0" smtClean="0"/>
              <a:t>Périphérique</a:t>
            </a:r>
          </a:p>
          <a:p>
            <a:pPr lvl="2"/>
            <a:r>
              <a:rPr lang="fr-CA" dirty="0" smtClean="0"/>
              <a:t>Batterie</a:t>
            </a:r>
          </a:p>
          <a:p>
            <a:pPr lvl="2"/>
            <a:r>
              <a:rPr lang="fr-CA" dirty="0" smtClean="0"/>
              <a:t>Un seul format pour les testes</a:t>
            </a:r>
          </a:p>
          <a:p>
            <a:r>
              <a:rPr lang="fr-CA" dirty="0" err="1" smtClean="0"/>
              <a:t>Debug</a:t>
            </a:r>
            <a:r>
              <a:rPr lang="fr-CA" dirty="0" smtClean="0"/>
              <a:t> (log)</a:t>
            </a:r>
          </a:p>
          <a:p>
            <a:endParaRPr lang="fr-C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Déploiement</a:t>
            </a: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Dessin</a:t>
            </a:r>
          </a:p>
          <a:p>
            <a:r>
              <a:rPr lang="fr-CA" dirty="0" smtClean="0"/>
              <a:t>Multi-tactile</a:t>
            </a:r>
          </a:p>
          <a:p>
            <a:r>
              <a:rPr lang="fr-CA" dirty="0" smtClean="0"/>
              <a:t>Menu</a:t>
            </a:r>
          </a:p>
          <a:p>
            <a:r>
              <a:rPr lang="fr-CA" dirty="0" smtClean="0"/>
              <a:t>Contrôle – Clavier, liste déroulante, Sauvegarde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</a:t>
            </a:r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 ?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Version</a:t>
            </a:r>
          </a:p>
          <a:p>
            <a:r>
              <a:rPr lang="fr-CA" dirty="0" smtClean="0"/>
              <a:t>Environnement de développement</a:t>
            </a:r>
          </a:p>
          <a:p>
            <a:r>
              <a:rPr lang="fr-CA" dirty="0" smtClean="0"/>
              <a:t>Déploiement (virtuel ou périphérique)</a:t>
            </a:r>
          </a:p>
          <a:p>
            <a:r>
              <a:rPr lang="fr-CA" dirty="0" smtClean="0"/>
              <a:t>SDK</a:t>
            </a:r>
          </a:p>
          <a:p>
            <a:r>
              <a:rPr lang="fr-CA" dirty="0" smtClean="0"/>
              <a:t>Exemple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Contenu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2.2 – 2.3</a:t>
            </a:r>
          </a:p>
          <a:p>
            <a:pPr lvl="1"/>
            <a:r>
              <a:rPr lang="fr-CA" dirty="0" smtClean="0"/>
              <a:t>Téléphone intelligent / Tablette </a:t>
            </a:r>
            <a:r>
              <a:rPr lang="fr-CA" dirty="0" smtClean="0"/>
              <a:t>entrée </a:t>
            </a:r>
            <a:r>
              <a:rPr lang="fr-CA" dirty="0" smtClean="0"/>
              <a:t>de gamme</a:t>
            </a:r>
          </a:p>
          <a:p>
            <a:r>
              <a:rPr lang="fr-CA" dirty="0" smtClean="0"/>
              <a:t>3.2</a:t>
            </a:r>
          </a:p>
          <a:p>
            <a:pPr lvl="1"/>
            <a:r>
              <a:rPr lang="fr-CA" dirty="0" smtClean="0"/>
              <a:t>Tablette seulement (</a:t>
            </a:r>
            <a:r>
              <a:rPr lang="fr-CA" dirty="0" err="1" smtClean="0"/>
              <a:t>Tegra</a:t>
            </a:r>
            <a:r>
              <a:rPr lang="fr-CA" dirty="0" smtClean="0"/>
              <a:t>)</a:t>
            </a:r>
          </a:p>
          <a:p>
            <a:r>
              <a:rPr lang="fr-CA" dirty="0" smtClean="0"/>
              <a:t>4.0.3</a:t>
            </a:r>
          </a:p>
          <a:p>
            <a:pPr lvl="1"/>
            <a:r>
              <a:rPr lang="fr-CA" dirty="0" smtClean="0"/>
              <a:t>Téléphone intelligent ++ / Tablette</a:t>
            </a:r>
          </a:p>
          <a:p>
            <a:endParaRPr lang="fr-CA" dirty="0" smtClean="0"/>
          </a:p>
          <a:p>
            <a:r>
              <a:rPr lang="fr-CA" dirty="0" smtClean="0"/>
              <a:t>Source: </a:t>
            </a:r>
            <a:r>
              <a:rPr lang="fr-CA" dirty="0" smtClean="0">
                <a:hlinkClick r:id="rId2"/>
              </a:rPr>
              <a:t>http://en.wikipedia.org/wiki/Android_version_history</a:t>
            </a:r>
            <a:endParaRPr lang="fr-CA" dirty="0" smtClean="0"/>
          </a:p>
          <a:p>
            <a:endParaRPr lang="fr-C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Version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2.2 - 2.3</a:t>
            </a:r>
          </a:p>
          <a:p>
            <a:pPr lvl="1"/>
            <a:r>
              <a:rPr lang="fr-CA" dirty="0" smtClean="0"/>
              <a:t>Boutons : menu, home, back, </a:t>
            </a:r>
            <a:r>
              <a:rPr lang="fr-CA" dirty="0" err="1" smtClean="0"/>
              <a:t>search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Version – Interface</a:t>
            </a:r>
            <a:endParaRPr lang="fr-CA" dirty="0"/>
          </a:p>
        </p:txBody>
      </p:sp>
      <p:pic>
        <p:nvPicPr>
          <p:cNvPr id="1026" name="Picture 2" descr="http://images.amazon.com/images/G/01/wireless/detail-page/samsung-captivate-att-h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020" y="1700808"/>
            <a:ext cx="2605980" cy="4610100"/>
          </a:xfrm>
          <a:prstGeom prst="rect">
            <a:avLst/>
          </a:prstGeom>
          <a:noFill/>
        </p:spPr>
      </p:pic>
      <p:pic>
        <p:nvPicPr>
          <p:cNvPr id="1028" name="Picture 4" descr="http://blog.wholesaleonepiece.com/wp-content/uploads/2011/09/AishuoAPadA7TabletPC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2.2 - 2.3</a:t>
            </a:r>
          </a:p>
          <a:p>
            <a:pPr lvl="1"/>
            <a:r>
              <a:rPr lang="fr-CA" dirty="0" smtClean="0"/>
              <a:t>Barre d’état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Version – Interface	</a:t>
            </a:r>
            <a:endParaRPr lang="fr-CA" dirty="0"/>
          </a:p>
        </p:txBody>
      </p:sp>
      <p:pic>
        <p:nvPicPr>
          <p:cNvPr id="22530" name="Picture 2" descr="https://lh6.ggpht.com/28RMIBLzMp-b3-zpo0V5xdchtVZJtiuLAfq_fShljp6T83ZOzYUCiYTgcu63QQuPw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2924175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3.2</a:t>
            </a:r>
          </a:p>
          <a:p>
            <a:pPr lvl="1"/>
            <a:r>
              <a:rPr lang="fr-CA" dirty="0" smtClean="0"/>
              <a:t>Boutons virtuels </a:t>
            </a:r>
          </a:p>
          <a:p>
            <a:pPr lvl="1"/>
            <a:r>
              <a:rPr lang="fr-CA" dirty="0" smtClean="0"/>
              <a:t>Pas de bouton menu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Version - Interface</a:t>
            </a:r>
            <a:endParaRPr lang="fr-CA" dirty="0"/>
          </a:p>
        </p:txBody>
      </p:sp>
      <p:pic>
        <p:nvPicPr>
          <p:cNvPr id="23554" name="Picture 2" descr="http://www-bgr-com.vimg.net/wp-content/uploads/2011/07/MOTOROLA-XOOM-Android-Tablet-Wi-Fi110706161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384" y="3048203"/>
            <a:ext cx="5544616" cy="3809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4.0.3</a:t>
            </a:r>
          </a:p>
          <a:p>
            <a:pPr lvl="1"/>
            <a:r>
              <a:rPr lang="fr-CA" dirty="0" smtClean="0"/>
              <a:t>Performance</a:t>
            </a:r>
          </a:p>
          <a:p>
            <a:pPr lvl="1"/>
            <a:r>
              <a:rPr lang="fr-CA" dirty="0" smtClean="0"/>
              <a:t>Adaptée </a:t>
            </a:r>
            <a:r>
              <a:rPr lang="fr-CA" dirty="0" smtClean="0"/>
              <a:t>aux téléphones et tablettes</a:t>
            </a:r>
          </a:p>
          <a:p>
            <a:pPr lvl="1"/>
            <a:r>
              <a:rPr lang="fr-CA" dirty="0" smtClean="0"/>
              <a:t>Samsung </a:t>
            </a:r>
            <a:r>
              <a:rPr lang="fr-CA" dirty="0" err="1" smtClean="0"/>
              <a:t>Galaxy</a:t>
            </a:r>
            <a:r>
              <a:rPr lang="fr-CA" dirty="0" smtClean="0"/>
              <a:t> S3</a:t>
            </a:r>
          </a:p>
          <a:p>
            <a:pPr lvl="1"/>
            <a:r>
              <a:rPr lang="fr-CA" dirty="0" smtClean="0"/>
              <a:t>Samsung </a:t>
            </a:r>
            <a:r>
              <a:rPr lang="fr-CA" dirty="0" err="1" smtClean="0"/>
              <a:t>Galaxy</a:t>
            </a:r>
            <a:r>
              <a:rPr lang="fr-CA" dirty="0" smtClean="0"/>
              <a:t> </a:t>
            </a:r>
            <a:r>
              <a:rPr lang="fr-CA" dirty="0" err="1" smtClean="0"/>
              <a:t>Nexus</a:t>
            </a:r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Version – Interface</a:t>
            </a:r>
            <a:endParaRPr lang="fr-CA" dirty="0"/>
          </a:p>
        </p:txBody>
      </p:sp>
      <p:pic>
        <p:nvPicPr>
          <p:cNvPr id="24580" name="Picture 4" descr="http://www.geeky-gadgets.com/wp-content/uploads/2012/01/samsung-galaxy-nexus_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429217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Optimisation de la performance</a:t>
            </a:r>
          </a:p>
          <a:p>
            <a:pPr lvl="1"/>
            <a:r>
              <a:rPr lang="fr-CA" dirty="0" smtClean="0"/>
              <a:t>(Accélération matériel pour l’interface)</a:t>
            </a:r>
          </a:p>
          <a:p>
            <a:r>
              <a:rPr lang="fr-CA" dirty="0" smtClean="0"/>
              <a:t>Bouton virtuel</a:t>
            </a:r>
          </a:p>
          <a:p>
            <a:r>
              <a:rPr lang="fr-CA" dirty="0" smtClean="0"/>
              <a:t>Téléphone généralement plus gros et plus puissant</a:t>
            </a:r>
          </a:p>
          <a:p>
            <a:r>
              <a:rPr lang="fr-CA" dirty="0" smtClean="0"/>
              <a:t>Durée de vie de la batterie</a:t>
            </a:r>
          </a:p>
          <a:p>
            <a:r>
              <a:rPr lang="fr-CA" dirty="0" smtClean="0"/>
              <a:t>Multitâche</a:t>
            </a:r>
          </a:p>
          <a:p>
            <a:r>
              <a:rPr lang="fr-CA" dirty="0" smtClean="0"/>
              <a:t>Dossier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Version 4.0.3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Installation</a:t>
            </a:r>
          </a:p>
          <a:p>
            <a:pPr lvl="1"/>
            <a:r>
              <a:rPr lang="fr-CA" dirty="0" smtClean="0"/>
              <a:t>SDK Tools</a:t>
            </a:r>
          </a:p>
          <a:p>
            <a:pPr lvl="1"/>
            <a:r>
              <a:rPr lang="fr-CA" dirty="0" smtClean="0"/>
              <a:t>SDK </a:t>
            </a:r>
            <a:r>
              <a:rPr lang="fr-CA" dirty="0" err="1" smtClean="0"/>
              <a:t>platform</a:t>
            </a:r>
            <a:r>
              <a:rPr lang="fr-CA" dirty="0" smtClean="0"/>
              <a:t>-</a:t>
            </a:r>
            <a:r>
              <a:rPr lang="fr-CA" dirty="0" err="1" smtClean="0"/>
              <a:t>tools</a:t>
            </a:r>
            <a:endParaRPr lang="fr-CA" dirty="0" smtClean="0"/>
          </a:p>
          <a:p>
            <a:pPr lvl="1"/>
            <a:r>
              <a:rPr lang="fr-CA" dirty="0" err="1" smtClean="0"/>
              <a:t>Android</a:t>
            </a:r>
            <a:r>
              <a:rPr lang="fr-CA" dirty="0" smtClean="0"/>
              <a:t> version</a:t>
            </a:r>
            <a:r>
              <a:rPr lang="fr-CA" dirty="0" smtClean="0"/>
              <a:t>… (API)</a:t>
            </a:r>
            <a:endParaRPr lang="fr-CA" dirty="0" smtClean="0"/>
          </a:p>
          <a:p>
            <a:r>
              <a:rPr lang="fr-CA" dirty="0" smtClean="0"/>
              <a:t>Contenu</a:t>
            </a:r>
            <a:endParaRPr lang="fr-CA" dirty="0" smtClean="0"/>
          </a:p>
          <a:p>
            <a:pPr lvl="1"/>
            <a:r>
              <a:rPr lang="fr-CA" dirty="0" smtClean="0"/>
              <a:t>Java (</a:t>
            </a:r>
            <a:r>
              <a:rPr lang="fr-CA" dirty="0" err="1" smtClean="0"/>
              <a:t>xml</a:t>
            </a:r>
            <a:r>
              <a:rPr lang="fr-CA" dirty="0" smtClean="0"/>
              <a:t> </a:t>
            </a:r>
            <a:r>
              <a:rPr lang="fr-CA" dirty="0" err="1" smtClean="0"/>
              <a:t>parsing</a:t>
            </a:r>
            <a:r>
              <a:rPr lang="fr-CA" dirty="0" smtClean="0"/>
              <a:t>, html)</a:t>
            </a:r>
          </a:p>
          <a:p>
            <a:pPr lvl="1"/>
            <a:r>
              <a:rPr lang="fr-CA" dirty="0" err="1" smtClean="0"/>
              <a:t>OpenGL</a:t>
            </a:r>
            <a:r>
              <a:rPr lang="fr-CA" dirty="0" smtClean="0"/>
              <a:t> ES 2.0</a:t>
            </a:r>
          </a:p>
          <a:p>
            <a:pPr lvl="1"/>
            <a:r>
              <a:rPr lang="fr-CA" dirty="0" smtClean="0"/>
              <a:t>Contrôle </a:t>
            </a:r>
            <a:r>
              <a:rPr lang="fr-CA" dirty="0" err="1" smtClean="0"/>
              <a:t>Android</a:t>
            </a: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SDK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199</Words>
  <Application>Microsoft Office PowerPoint</Application>
  <PresentationFormat>Affichage à l'écran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Rotonde</vt:lpstr>
      <vt:lpstr>Présentation sur Android</vt:lpstr>
      <vt:lpstr>Contenu</vt:lpstr>
      <vt:lpstr>Version</vt:lpstr>
      <vt:lpstr>Version – Interface</vt:lpstr>
      <vt:lpstr>Version – Interface </vt:lpstr>
      <vt:lpstr>Version - Interface</vt:lpstr>
      <vt:lpstr>Version – Interface</vt:lpstr>
      <vt:lpstr>Version 4.0.3</vt:lpstr>
      <vt:lpstr>SDK</vt:lpstr>
      <vt:lpstr>Environnement de développement</vt:lpstr>
      <vt:lpstr>Déploiement</vt:lpstr>
      <vt:lpstr>Exemple</vt:lpstr>
      <vt:lpstr>Question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sur Android</dc:title>
  <dc:creator>Mathieu Villeneuve</dc:creator>
  <cp:lastModifiedBy>Mathieu</cp:lastModifiedBy>
  <cp:revision>16</cp:revision>
  <dcterms:created xsi:type="dcterms:W3CDTF">2012-06-14T14:13:16Z</dcterms:created>
  <dcterms:modified xsi:type="dcterms:W3CDTF">2012-07-02T18:48:16Z</dcterms:modified>
</cp:coreProperties>
</file>