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8" r:id="rId4"/>
    <p:sldId id="310" r:id="rId5"/>
    <p:sldId id="276" r:id="rId6"/>
    <p:sldId id="290" r:id="rId7"/>
    <p:sldId id="319" r:id="rId8"/>
    <p:sldId id="311" r:id="rId9"/>
    <p:sldId id="320" r:id="rId10"/>
    <p:sldId id="261" r:id="rId11"/>
    <p:sldId id="262" r:id="rId12"/>
    <p:sldId id="264" r:id="rId13"/>
    <p:sldId id="265" r:id="rId14"/>
    <p:sldId id="267" r:id="rId15"/>
    <p:sldId id="321" r:id="rId16"/>
    <p:sldId id="269" r:id="rId17"/>
    <p:sldId id="292" r:id="rId18"/>
    <p:sldId id="312" r:id="rId19"/>
    <p:sldId id="301" r:id="rId20"/>
    <p:sldId id="299" r:id="rId21"/>
    <p:sldId id="314" r:id="rId22"/>
    <p:sldId id="271" r:id="rId23"/>
    <p:sldId id="272" r:id="rId24"/>
    <p:sldId id="273" r:id="rId25"/>
    <p:sldId id="304" r:id="rId26"/>
    <p:sldId id="305" r:id="rId27"/>
    <p:sldId id="295" r:id="rId28"/>
    <p:sldId id="296" r:id="rId29"/>
    <p:sldId id="297" r:id="rId30"/>
    <p:sldId id="287" r:id="rId31"/>
    <p:sldId id="283" r:id="rId32"/>
    <p:sldId id="278" r:id="rId33"/>
    <p:sldId id="316" r:id="rId34"/>
    <p:sldId id="279" r:id="rId35"/>
    <p:sldId id="318" r:id="rId36"/>
    <p:sldId id="317" r:id="rId37"/>
    <p:sldId id="315" r:id="rId38"/>
    <p:sldId id="280" r:id="rId39"/>
    <p:sldId id="284" r:id="rId40"/>
    <p:sldId id="30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4853" autoAdjust="0"/>
  </p:normalViewPr>
  <p:slideViewPr>
    <p:cSldViewPr snapToGrid="0" showGuides="1">
      <p:cViewPr varScale="1">
        <p:scale>
          <a:sx n="81" d="100"/>
          <a:sy n="81" d="100"/>
        </p:scale>
        <p:origin x="1590" y="96"/>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29810-5626-49C7-92D8-251854FD4229}" type="datetimeFigureOut">
              <a:rPr lang="en-CA" smtClean="0"/>
              <a:t>2022-11-03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029F3-F0C2-4327-A8A3-5194F151998E}" type="slidenum">
              <a:rPr lang="en-CA" smtClean="0"/>
              <a:t>‹#›</a:t>
            </a:fld>
            <a:endParaRPr lang="en-CA"/>
          </a:p>
        </p:txBody>
      </p:sp>
    </p:spTree>
    <p:extLst>
      <p:ext uri="{BB962C8B-B14F-4D97-AF65-F5344CB8AC3E}">
        <p14:creationId xmlns:p14="http://schemas.microsoft.com/office/powerpoint/2010/main" val="220514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a:t>
            </a:r>
          </a:p>
          <a:p>
            <a:r>
              <a:rPr lang="en-US" dirty="0"/>
              <a:t>A very good day to you all</a:t>
            </a:r>
            <a:br>
              <a:rPr lang="en-US" dirty="0"/>
            </a:br>
            <a:r>
              <a:rPr lang="en-US" dirty="0"/>
              <a:t>I’m Gowthaman Sivakumaran and I’m here to present my work on ‘Time Reversal and Simulation Merging for Target-Driven Fluid Animation’</a:t>
            </a:r>
          </a:p>
          <a:p>
            <a:r>
              <a:rPr lang="en-US" dirty="0"/>
              <a:t>This is a joint project between </a:t>
            </a:r>
            <a:r>
              <a:rPr lang="en-US" dirty="0" err="1"/>
              <a:t>Professor.Eric</a:t>
            </a:r>
            <a:r>
              <a:rPr lang="en-US" dirty="0"/>
              <a:t> Paquette from ETS and my Thesis supervisor Professor. David </a:t>
            </a:r>
            <a:r>
              <a:rPr lang="en-US" dirty="0" err="1"/>
              <a:t>Mould</a:t>
            </a:r>
            <a:r>
              <a:rPr lang="en-US" dirty="0"/>
              <a:t> from Carleton University</a:t>
            </a:r>
          </a:p>
          <a:p>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1</a:t>
            </a:fld>
            <a:endParaRPr lang="en-CA"/>
          </a:p>
        </p:txBody>
      </p:sp>
    </p:spTree>
    <p:extLst>
      <p:ext uri="{BB962C8B-B14F-4D97-AF65-F5344CB8AC3E}">
        <p14:creationId xmlns:p14="http://schemas.microsoft.com/office/powerpoint/2010/main" val="3264970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MR12"/>
              </a:rPr>
              <a:t>-This animation shows the waterfall source simulation of the previous example results.</a:t>
            </a:r>
          </a:p>
          <a:p>
            <a:pPr algn="l"/>
            <a:r>
              <a:rPr lang="en-US" sz="1800" b="0" i="0" u="none" strike="noStrike" baseline="0" dirty="0">
                <a:latin typeface="CMR12"/>
              </a:rPr>
              <a:t>-</a:t>
            </a:r>
            <a:r>
              <a:rPr lang="en-US" sz="1800" b="0" i="0" u="none" strike="noStrike" baseline="0" dirty="0">
                <a:latin typeface="LinLibertineT"/>
              </a:rPr>
              <a:t>The </a:t>
            </a:r>
            <a:r>
              <a:rPr lang="en-US" sz="1800" b="0" i="0" u="none" strike="noStrike" baseline="0" dirty="0">
                <a:latin typeface="LinLibertineTI"/>
              </a:rPr>
              <a:t>source simulation </a:t>
            </a:r>
            <a:r>
              <a:rPr lang="en-US" sz="1800" b="0" i="0" u="none" strike="noStrike" baseline="0" dirty="0">
                <a:latin typeface="LinLibertineT"/>
              </a:rPr>
              <a:t>is the main simulation, providing the context and environment in which the </a:t>
            </a:r>
            <a:r>
              <a:rPr lang="en-CA" sz="1800" b="0" i="0" u="none" strike="noStrike" baseline="0" dirty="0">
                <a:latin typeface="LinLibertineT"/>
              </a:rPr>
              <a:t>target shape appears.</a:t>
            </a:r>
            <a:endParaRPr lang="en-US" sz="1800" b="0" i="0" u="none" strike="noStrike" baseline="0" dirty="0">
              <a:latin typeface="CMR12"/>
            </a:endParaRPr>
          </a:p>
          <a:p>
            <a:pPr algn="l"/>
            <a:r>
              <a:rPr lang="en-US" sz="1800" b="0" i="0" u="none" strike="noStrike" baseline="0" dirty="0">
                <a:latin typeface="CMR12"/>
              </a:rPr>
              <a:t>-Our research mainly focuses on the subset of liquid simulation in the domain of fluid simulation. The prominent property that differentiates liquid from other types of fluids is its ability to retain volume and conformation to the shape of its container. Therefore, in order to create a natural-looking believable illusion of liquid animations, the art-directed target liquid shape should arise from an already existing turbulent </a:t>
            </a:r>
            <a:r>
              <a:rPr lang="en-CA" sz="1800" b="0" i="0" u="none" strike="noStrike" baseline="0" dirty="0">
                <a:latin typeface="CMR12"/>
              </a:rPr>
              <a:t>liquid surface.</a:t>
            </a:r>
          </a:p>
          <a:p>
            <a:pPr algn="l"/>
            <a:r>
              <a:rPr lang="en-CA" sz="1800" b="0" i="0" u="none" strike="noStrike" baseline="0" dirty="0">
                <a:latin typeface="CMR12"/>
              </a:rPr>
              <a:t>- Therefore, the background source simulations used in our system are turbulent in nature</a:t>
            </a:r>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10</a:t>
            </a:fld>
            <a:endParaRPr lang="en-CA"/>
          </a:p>
        </p:txBody>
      </p:sp>
    </p:spTree>
    <p:extLst>
      <p:ext uri="{BB962C8B-B14F-4D97-AF65-F5344CB8AC3E}">
        <p14:creationId xmlns:p14="http://schemas.microsoft.com/office/powerpoint/2010/main" val="2363626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art directed target shape fluid animation of the running horse.</a:t>
            </a:r>
          </a:p>
          <a:p>
            <a:pPr algn="l"/>
            <a:r>
              <a:rPr lang="en-US" sz="1800" b="0" i="0" u="none" strike="noStrike" baseline="0" dirty="0">
                <a:latin typeface="LinLibertineT"/>
              </a:rPr>
              <a:t>The </a:t>
            </a:r>
            <a:r>
              <a:rPr lang="en-US" sz="1800" b="0" i="0" u="none" strike="noStrike" baseline="0" dirty="0">
                <a:latin typeface="LinLibertineTI"/>
              </a:rPr>
              <a:t>target simulation </a:t>
            </a:r>
            <a:r>
              <a:rPr lang="en-US" sz="1800" b="0" i="0" u="none" strike="noStrike" baseline="0" dirty="0">
                <a:latin typeface="LinLibertineT"/>
              </a:rPr>
              <a:t>provides the evolution </a:t>
            </a:r>
            <a:r>
              <a:rPr lang="en-CA" sz="1800" b="0" i="0" u="none" strike="noStrike" baseline="0" dirty="0">
                <a:latin typeface="LinLibertineT"/>
              </a:rPr>
              <a:t>of the target shape;</a:t>
            </a:r>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11</a:t>
            </a:fld>
            <a:endParaRPr lang="en-CA"/>
          </a:p>
        </p:txBody>
      </p:sp>
    </p:spTree>
    <p:extLst>
      <p:ext uri="{BB962C8B-B14F-4D97-AF65-F5344CB8AC3E}">
        <p14:creationId xmlns:p14="http://schemas.microsoft.com/office/powerpoint/2010/main" val="99516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Both the source and target simulations are merged to give the expected overall art-directed fluid simulation as shown here</a:t>
            </a:r>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12</a:t>
            </a:fld>
            <a:endParaRPr lang="en-CA"/>
          </a:p>
        </p:txBody>
      </p:sp>
    </p:spTree>
    <p:extLst>
      <p:ext uri="{BB962C8B-B14F-4D97-AF65-F5344CB8AC3E}">
        <p14:creationId xmlns:p14="http://schemas.microsoft.com/office/powerpoint/2010/main" val="1813579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-This is the overview of our proposed algorithm</a:t>
            </a:r>
            <a:br>
              <a:rPr lang="en-CA" sz="1800" b="0" i="0" u="none" strike="noStrike" baseline="0" dirty="0">
                <a:latin typeface="LinLibertineT"/>
              </a:rPr>
            </a:br>
            <a:r>
              <a:rPr lang="en-CA" sz="1800" b="0" i="0" u="none" strike="noStrike" baseline="0" dirty="0">
                <a:latin typeface="LinLibertineT"/>
              </a:rPr>
              <a:t>The steps </a:t>
            </a:r>
            <a:r>
              <a:rPr lang="en-US" sz="1800" b="0" i="0" u="none" strike="noStrike" baseline="0" dirty="0">
                <a:latin typeface="LinLibertineT"/>
              </a:rPr>
              <a:t>in the algorithm can be summarized as follows:</a:t>
            </a:r>
          </a:p>
          <a:p>
            <a:pPr algn="l"/>
            <a:r>
              <a:rPr lang="en-US" sz="1800" b="0" i="0" u="none" strike="noStrike" baseline="0" dirty="0">
                <a:latin typeface="LinLibertineT"/>
              </a:rPr>
              <a:t>(1) Creating and computing the source simulation.</a:t>
            </a:r>
          </a:p>
          <a:p>
            <a:pPr algn="l"/>
            <a:r>
              <a:rPr lang="en-US" sz="1800" b="0" i="0" u="none" strike="noStrike" baseline="0" dirty="0">
                <a:latin typeface="LinLibertineT"/>
              </a:rPr>
              <a:t>(2) Obtaining initial conditions for the target simulation. Here the target shape is appropriately filled with particles. For each target simulation particle, its velocity is driven from the source simulation.</a:t>
            </a:r>
          </a:p>
          <a:p>
            <a:pPr algn="l"/>
            <a:r>
              <a:rPr lang="en-US" sz="1800" b="0" i="0" u="none" strike="noStrike" baseline="0" dirty="0">
                <a:latin typeface="LinLibertineT"/>
              </a:rPr>
              <a:t>(3) Then carrying out the two halves of the target simulation: one forward, one backward and joining the two halves together to construct </a:t>
            </a:r>
            <a:r>
              <a:rPr lang="en-CA" sz="1800" b="0" i="0" u="none" strike="noStrike" baseline="0" dirty="0">
                <a:latin typeface="LinLibertineT"/>
              </a:rPr>
              <a:t>the entire target simulation sequence.</a:t>
            </a:r>
          </a:p>
          <a:p>
            <a:pPr algn="l"/>
            <a:r>
              <a:rPr lang="en-US" sz="1800" b="0" i="0" u="none" strike="noStrike" baseline="0" dirty="0">
                <a:latin typeface="LinLibertineT"/>
              </a:rPr>
              <a:t>(4) Afterwards, conducting a selection of which particles to keep and remove when merging the source and target simulation particle sets.</a:t>
            </a:r>
          </a:p>
          <a:p>
            <a:pPr algn="l"/>
            <a:r>
              <a:rPr lang="en-US" sz="1800" b="0" i="0" u="none" strike="noStrike" baseline="0" dirty="0">
                <a:latin typeface="LinLibertineT"/>
              </a:rPr>
              <a:t>(5) Finally, reconstructing the surface and rendering it.</a:t>
            </a:r>
          </a:p>
          <a:p>
            <a:pPr algn="l"/>
            <a:r>
              <a:rPr lang="en-US" sz="1800" b="0" i="0" u="none" strike="noStrike" baseline="0" dirty="0">
                <a:latin typeface="LinLibertineT"/>
              </a:rPr>
              <a:t>In the following slides, we provide more detail on the scheme outlined now. We will begin by discussing the case of a static target shape appearing at a single frame, followed by a description of how to handle persistent and animated target shapes</a:t>
            </a:r>
            <a:br>
              <a:rPr lang="en-US" sz="1200" b="1" dirty="0">
                <a:latin typeface="CMU Serif" panose="02000603000000000000" pitchFamily="2" charset="0"/>
                <a:ea typeface="CMU Serif" panose="02000603000000000000" pitchFamily="2" charset="0"/>
                <a:cs typeface="CMU Serif" panose="02000603000000000000" pitchFamily="2" charset="0"/>
              </a:rPr>
            </a:br>
            <a:endParaRPr lang="en-CA" b="0" dirty="0"/>
          </a:p>
        </p:txBody>
      </p:sp>
      <p:sp>
        <p:nvSpPr>
          <p:cNvPr id="4" name="Slide Number Placeholder 3"/>
          <p:cNvSpPr>
            <a:spLocks noGrp="1"/>
          </p:cNvSpPr>
          <p:nvPr>
            <p:ph type="sldNum" sz="quarter" idx="5"/>
          </p:nvPr>
        </p:nvSpPr>
        <p:spPr/>
        <p:txBody>
          <a:bodyPr/>
          <a:lstStyle/>
          <a:p>
            <a:fld id="{E04029F3-F0C2-4327-A8A3-5194F151998E}" type="slidenum">
              <a:rPr lang="en-CA" smtClean="0"/>
              <a:t>13</a:t>
            </a:fld>
            <a:endParaRPr lang="en-CA"/>
          </a:p>
        </p:txBody>
      </p:sp>
    </p:spTree>
    <p:extLst>
      <p:ext uri="{BB962C8B-B14F-4D97-AF65-F5344CB8AC3E}">
        <p14:creationId xmlns:p14="http://schemas.microsoft.com/office/powerpoint/2010/main" val="1807860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In preparation for the art-directable portion of the fluid motion, the animator first creates the source simulation, representing the surroundings where the effect will appear. The animator will choose the time and placement of the target shape, typically after inspecting the source simulation to guide the decision.</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-Source simulation simulated like traditional computational fluid simulation. Other than setting the initial conditions we don’t modify the source simulation</a:t>
            </a:r>
          </a:p>
          <a:p>
            <a:r>
              <a:rPr lang="en-CA" dirty="0"/>
              <a:t>-Our system facilitate importing an already existing source simulation too.</a:t>
            </a:r>
          </a:p>
        </p:txBody>
      </p:sp>
      <p:sp>
        <p:nvSpPr>
          <p:cNvPr id="4" name="Slide Number Placeholder 3"/>
          <p:cNvSpPr>
            <a:spLocks noGrp="1"/>
          </p:cNvSpPr>
          <p:nvPr>
            <p:ph type="sldNum" sz="quarter" idx="5"/>
          </p:nvPr>
        </p:nvSpPr>
        <p:spPr/>
        <p:txBody>
          <a:bodyPr/>
          <a:lstStyle/>
          <a:p>
            <a:fld id="{E04029F3-F0C2-4327-A8A3-5194F151998E}" type="slidenum">
              <a:rPr lang="en-CA" smtClean="0"/>
              <a:t>14</a:t>
            </a:fld>
            <a:endParaRPr lang="en-CA"/>
          </a:p>
        </p:txBody>
      </p:sp>
    </p:spTree>
    <p:extLst>
      <p:ext uri="{BB962C8B-B14F-4D97-AF65-F5344CB8AC3E}">
        <p14:creationId xmlns:p14="http://schemas.microsoft.com/office/powerpoint/2010/main" val="1612561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The user must select the target shape, which in our implementation is represented by a solid polygonal mesh.</a:t>
            </a:r>
          </a:p>
          <a:p>
            <a:pPr algn="l"/>
            <a:r>
              <a:rPr lang="en-US" sz="1800" b="0" i="0" u="none" strike="noStrike" baseline="0" dirty="0">
                <a:latin typeface="LinLibertineT"/>
              </a:rPr>
              <a:t>In order to reproduce the target shape with fluid particles, it might appear that we should simply populate with fluid particles the volume contained within the target shape.</a:t>
            </a:r>
          </a:p>
          <a:p>
            <a:pPr algn="l"/>
            <a:r>
              <a:rPr lang="en-US" sz="1800" b="0" i="0" u="none" strike="noStrike" baseline="0" dirty="0">
                <a:latin typeface="LinLibertineT"/>
              </a:rPr>
              <a:t>However, as only the fluid surface is visible, particles within the volume typically contribute less to the appearance of the shape: we can save simulation effort by leaving the volume hollow. More importantly, filling the volume leads to sluggish </a:t>
            </a:r>
            <a:r>
              <a:rPr lang="en-US" sz="1800" b="0" i="0" u="none" strike="noStrike" baseline="0" dirty="0" err="1">
                <a:latin typeface="LinLibertineT"/>
              </a:rPr>
              <a:t>behaviour</a:t>
            </a:r>
            <a:r>
              <a:rPr lang="en-US" sz="1800" b="0" i="0" u="none" strike="noStrike" baseline="0" dirty="0">
                <a:latin typeface="LinLibertineT"/>
              </a:rPr>
              <a:t> as the particles restrict one another’s movement; using a hollow shell of particles provides a lighter, more energetic feeling to the </a:t>
            </a:r>
            <a:r>
              <a:rPr lang="en-CA" sz="1800" b="0" i="0" u="none" strike="noStrike" baseline="0" dirty="0">
                <a:latin typeface="LinLibertineT"/>
              </a:rPr>
              <a:t>animation. </a:t>
            </a:r>
            <a:r>
              <a:rPr lang="en-US" sz="1800" b="0" i="0" u="none" strike="noStrike" baseline="0" dirty="0">
                <a:latin typeface="LinLibertineT"/>
              </a:rPr>
              <a:t>To create a shell of particles, we compute a signed distance field from an input mesh, then use a Poisson disc sampling to populate the interior of the mesh</a:t>
            </a:r>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15</a:t>
            </a:fld>
            <a:endParaRPr lang="en-CA"/>
          </a:p>
        </p:txBody>
      </p:sp>
    </p:spTree>
    <p:extLst>
      <p:ext uri="{BB962C8B-B14F-4D97-AF65-F5344CB8AC3E}">
        <p14:creationId xmlns:p14="http://schemas.microsoft.com/office/powerpoint/2010/main" val="1569519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-For the assigning velocities to the target particles, several strategies are possible, including defining and evaluating an analytic function, or allowing the animator to create a velocity field. While our method is compatible with any of these, creating an adequately complex distribution can be time consuming. Fortunately, we have a complex distribution at hand, </a:t>
            </a:r>
            <a:r>
              <a:rPr lang="en-CA" sz="1800" b="0" i="0" u="none" strike="noStrike" baseline="0" dirty="0">
                <a:latin typeface="LinLibertineT"/>
              </a:rPr>
              <a:t>which is the source simulation; </a:t>
            </a:r>
          </a:p>
          <a:p>
            <a:pPr algn="l"/>
            <a:r>
              <a:rPr lang="en-US" sz="1800" b="0" i="0" u="none" strike="noStrike" baseline="0" dirty="0">
                <a:latin typeface="LinLibertineT"/>
              </a:rPr>
              <a:t>-The animator defines a region of the source simulation from which velocities will be obtained. This is often a region relevant to the target simulation, such as its immediate surroundings, or the site of a splash. Source particles within the region are eligible to be sampled.</a:t>
            </a:r>
          </a:p>
          <a:p>
            <a:pPr algn="l"/>
            <a:r>
              <a:rPr lang="en-US" sz="1800" b="0" i="0" u="none" strike="noStrike" baseline="0" dirty="0">
                <a:latin typeface="LinLibertineT"/>
              </a:rPr>
              <a:t>-Having established a set of eligible source particles, we then sample from them and assign their velocities to randomly selected target particles. Some fraction</a:t>
            </a:r>
            <a:r>
              <a:rPr lang="en-US" sz="1800" b="0" i="0" u="none" strike="noStrike" baseline="0" dirty="0">
                <a:latin typeface="LibertineMathMI"/>
              </a:rPr>
              <a:t> </a:t>
            </a:r>
            <a:r>
              <a:rPr lang="en-US" sz="1800" b="0" i="0" u="none" strike="noStrike" baseline="0" dirty="0">
                <a:latin typeface="LinLibertineT"/>
              </a:rPr>
              <a:t>of target particles are assigned velocities in this manner;</a:t>
            </a:r>
          </a:p>
          <a:p>
            <a:pPr algn="l"/>
            <a:r>
              <a:rPr lang="en-US" sz="1800" b="0" i="0" u="none" strike="noStrike" baseline="0" dirty="0">
                <a:latin typeface="LinLibertineT"/>
              </a:rPr>
              <a:t>the remainder are assigned velocities by interpolating among those already assigned, using Shepard’s method</a:t>
            </a:r>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16</a:t>
            </a:fld>
            <a:endParaRPr lang="en-CA"/>
          </a:p>
        </p:txBody>
      </p:sp>
    </p:spTree>
    <p:extLst>
      <p:ext uri="{BB962C8B-B14F-4D97-AF65-F5344CB8AC3E}">
        <p14:creationId xmlns:p14="http://schemas.microsoft.com/office/powerpoint/2010/main" val="2124057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Once initial conditions for the target simulation are available, we can compute the target simulation: </a:t>
            </a:r>
          </a:p>
          <a:p>
            <a:pPr algn="l"/>
            <a:r>
              <a:rPr lang="en-US" sz="1800" b="0" i="0" u="none" strike="noStrike" baseline="0" dirty="0">
                <a:latin typeface="LinLibertineT"/>
              </a:rPr>
              <a:t>-one half forward in time as shown in first row using the initial velocity</a:t>
            </a:r>
          </a:p>
          <a:p>
            <a:pPr algn="l"/>
            <a:r>
              <a:rPr lang="en-US" sz="1800" b="0" i="0" u="none" strike="noStrike" baseline="0" dirty="0">
                <a:latin typeface="LinLibertineT"/>
              </a:rPr>
              <a:t>-and one half backward in time as shown in row 2, by running the simulator forward but reversing the initial velocity of each particle. </a:t>
            </a:r>
          </a:p>
          <a:p>
            <a:pPr algn="l"/>
            <a:r>
              <a:rPr lang="en-US" sz="1800" b="0" i="0" u="none" strike="noStrike" baseline="0" dirty="0">
                <a:latin typeface="LinLibertineT"/>
              </a:rPr>
              <a:t>The outcome of the backward simulation is reversed as shown by similar colored boxes in row 3 .</a:t>
            </a:r>
          </a:p>
          <a:p>
            <a:pPr algn="l"/>
            <a:r>
              <a:rPr lang="en-US" sz="1800" b="0" i="0" u="none" strike="noStrike" baseline="0" dirty="0">
                <a:latin typeface="LinLibertineT"/>
              </a:rPr>
              <a:t>- Finally the forward and backward simulations are concatenated to form the full target simulation</a:t>
            </a:r>
            <a:endParaRPr lang="en-US" dirty="0"/>
          </a:p>
        </p:txBody>
      </p:sp>
      <p:sp>
        <p:nvSpPr>
          <p:cNvPr id="4" name="Slide Number Placeholder 3"/>
          <p:cNvSpPr>
            <a:spLocks noGrp="1"/>
          </p:cNvSpPr>
          <p:nvPr>
            <p:ph type="sldNum" sz="quarter" idx="5"/>
          </p:nvPr>
        </p:nvSpPr>
        <p:spPr/>
        <p:txBody>
          <a:bodyPr/>
          <a:lstStyle/>
          <a:p>
            <a:fld id="{E04029F3-F0C2-4327-A8A3-5194F151998E}" type="slidenum">
              <a:rPr lang="en-CA" smtClean="0"/>
              <a:t>17</a:t>
            </a:fld>
            <a:endParaRPr lang="en-CA"/>
          </a:p>
        </p:txBody>
      </p:sp>
    </p:spTree>
    <p:extLst>
      <p:ext uri="{BB962C8B-B14F-4D97-AF65-F5344CB8AC3E}">
        <p14:creationId xmlns:p14="http://schemas.microsoft.com/office/powerpoint/2010/main" val="3552050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800" b="0" i="0" u="none" strike="noStrike" baseline="0" dirty="0">
                <a:latin typeface="LinLibertineT"/>
              </a:rPr>
              <a:t>At this stage, we </a:t>
            </a:r>
            <a:r>
              <a:rPr lang="en-US" sz="1800" b="0" i="0" u="none" strike="noStrike" baseline="0" dirty="0">
                <a:latin typeface="LinLibertineT"/>
              </a:rPr>
              <a:t>have a separate source simulation and target simulation. They have been simulated separately and do not interact. The target simulation is intended to last only a short time.</a:t>
            </a:r>
          </a:p>
          <a:p>
            <a:pPr algn="l"/>
            <a:r>
              <a:rPr lang="en-US" sz="1800" b="0" i="0" u="none" strike="noStrike" baseline="0" dirty="0">
                <a:latin typeface="LinLibertineT"/>
              </a:rPr>
              <a:t>Within this period, however, we will render only a subset of the available particles, hiding some portions of the particle trajectories to improve the plausibility of the animation.</a:t>
            </a:r>
          </a:p>
          <a:p>
            <a:pPr algn="l"/>
            <a:r>
              <a:rPr lang="en-US" sz="1800" b="0" i="0" u="none" strike="noStrike" baseline="0" dirty="0">
                <a:latin typeface="LinLibertineT"/>
              </a:rPr>
              <a:t>The intent is to hide target particles starting from the moment when they come into close proximity with source particles.</a:t>
            </a:r>
          </a:p>
          <a:p>
            <a:pPr algn="l"/>
            <a:r>
              <a:rPr lang="en-US" sz="1800" b="0" i="0" u="none" strike="noStrike" baseline="0" dirty="0">
                <a:latin typeface="LinLibertineT"/>
              </a:rPr>
              <a:t>The first image shows the star target shape matched particles in green along with the splashing source water particles in blue.</a:t>
            </a:r>
          </a:p>
          <a:p>
            <a:pPr algn="l"/>
            <a:r>
              <a:rPr lang="en-US" sz="1800" b="0" i="0" u="none" strike="noStrike" baseline="0" dirty="0">
                <a:latin typeface="LinLibertineT"/>
              </a:rPr>
              <a:t>The second image shows the merging frame where star target shape particles are removed when they close to the </a:t>
            </a:r>
            <a:r>
              <a:rPr lang="en-US" sz="1200" b="0" i="0" u="none" strike="noStrike" baseline="0" dirty="0">
                <a:latin typeface="LinLibertineT"/>
              </a:rPr>
              <a:t>splashing source water particles which gives the illusion of the disappearance of the star target shape</a:t>
            </a:r>
            <a:endParaRPr lang="en-US" dirty="0"/>
          </a:p>
        </p:txBody>
      </p:sp>
      <p:sp>
        <p:nvSpPr>
          <p:cNvPr id="4" name="Slide Number Placeholder 3"/>
          <p:cNvSpPr>
            <a:spLocks noGrp="1"/>
          </p:cNvSpPr>
          <p:nvPr>
            <p:ph type="sldNum" sz="quarter" idx="5"/>
          </p:nvPr>
        </p:nvSpPr>
        <p:spPr/>
        <p:txBody>
          <a:bodyPr/>
          <a:lstStyle/>
          <a:p>
            <a:fld id="{E04029F3-F0C2-4327-A8A3-5194F151998E}" type="slidenum">
              <a:rPr lang="en-CA" smtClean="0"/>
              <a:t>18</a:t>
            </a:fld>
            <a:endParaRPr lang="en-CA"/>
          </a:p>
        </p:txBody>
      </p:sp>
    </p:spTree>
    <p:extLst>
      <p:ext uri="{BB962C8B-B14F-4D97-AF65-F5344CB8AC3E}">
        <p14:creationId xmlns:p14="http://schemas.microsoft.com/office/powerpoint/2010/main" val="2877460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shows the animation of the </a:t>
            </a:r>
            <a:r>
              <a:rPr lang="en-US" sz="1200" b="0" dirty="0">
                <a:latin typeface="CMU Serif" panose="02000603000000000000" pitchFamily="2" charset="0"/>
                <a:ea typeface="CMU Serif" panose="02000603000000000000" pitchFamily="2" charset="0"/>
                <a:cs typeface="CMU Serif" panose="02000603000000000000" pitchFamily="2" charset="0"/>
              </a:rPr>
              <a:t>reconstructed and rendered surface of the merged tank source simulation and star target shapes simulation.</a:t>
            </a:r>
            <a:endParaRPr lang="en-CA" b="0" dirty="0"/>
          </a:p>
        </p:txBody>
      </p:sp>
      <p:sp>
        <p:nvSpPr>
          <p:cNvPr id="4" name="Slide Number Placeholder 3"/>
          <p:cNvSpPr>
            <a:spLocks noGrp="1"/>
          </p:cNvSpPr>
          <p:nvPr>
            <p:ph type="sldNum" sz="quarter" idx="5"/>
          </p:nvPr>
        </p:nvSpPr>
        <p:spPr/>
        <p:txBody>
          <a:bodyPr/>
          <a:lstStyle/>
          <a:p>
            <a:fld id="{E04029F3-F0C2-4327-A8A3-5194F151998E}" type="slidenum">
              <a:rPr lang="en-CA" smtClean="0"/>
              <a:t>19</a:t>
            </a:fld>
            <a:endParaRPr lang="en-CA"/>
          </a:p>
        </p:txBody>
      </p:sp>
    </p:spTree>
    <p:extLst>
      <p:ext uri="{BB962C8B-B14F-4D97-AF65-F5344CB8AC3E}">
        <p14:creationId xmlns:p14="http://schemas.microsoft.com/office/powerpoint/2010/main" val="85526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-Animated fluid effects applications range from movies, TV shows, and advertisements to real-time interactive applications in virtual/augmented reality and computer games.</a:t>
            </a:r>
            <a:endParaRPr lang="en-US" sz="1800" b="0" i="0" u="none" strike="noStrike" baseline="0" dirty="0">
              <a:latin typeface="CMR12"/>
            </a:endParaRPr>
          </a:p>
          <a:p>
            <a:pPr algn="l"/>
            <a:r>
              <a:rPr lang="en-US" sz="1800" b="0" i="0" u="none" strike="noStrike" baseline="0" dirty="0">
                <a:latin typeface="CMR12"/>
              </a:rPr>
              <a:t>-Traditional computational fluid simulation is completely governed by physics laws. Having an artistic control over this simulation process is difficult. </a:t>
            </a:r>
          </a:p>
          <a:p>
            <a:pPr algn="l"/>
            <a:r>
              <a:rPr lang="en-US" sz="1800" b="0" i="0" u="none" strike="noStrike" baseline="0" dirty="0">
                <a:latin typeface="CMR12"/>
              </a:rPr>
              <a:t>Animators can only change the settings of the initial state and must repeat the simulation over and over again in a trial-and-error manner until they end up with the expected fluid motion effect.</a:t>
            </a:r>
            <a:endParaRPr lang="en-CA" sz="1800" b="0" i="0" u="none" strike="noStrike" baseline="0" dirty="0">
              <a:latin typeface="CMR12"/>
            </a:endParaRPr>
          </a:p>
          <a:p>
            <a:pPr algn="l"/>
            <a:r>
              <a:rPr lang="en-US" sz="1800" b="0" i="0" u="none" strike="noStrike" baseline="0" dirty="0">
                <a:latin typeface="LinLibertineT"/>
              </a:rPr>
              <a:t>-In this paper, We present an approach to control the animation of liquids.</a:t>
            </a:r>
            <a:br>
              <a:rPr lang="en-US" sz="1800" b="0" i="0" u="none" strike="noStrike" baseline="0" dirty="0">
                <a:latin typeface="LinLibertineT"/>
              </a:rPr>
            </a:br>
            <a:r>
              <a:rPr lang="en-US" sz="1800" b="0" i="0" u="none" strike="noStrike" baseline="0" dirty="0">
                <a:latin typeface="CMR12"/>
              </a:rPr>
              <a:t>This problem statement consists of two main aspects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MR12"/>
              </a:rPr>
              <a:t>*The first one is, the simulated fluid should match the desired target surfaces at the desired time. As like the Horse and Face shown in these VFX scenes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MR12"/>
              </a:rPr>
              <a:t>*The second one is, this art directed fluid motion should cohesively exist within a natural looking surrounded simulation. Similar to the River and Fire in these 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MR12"/>
              </a:rPr>
              <a:t>The common aspects in these both example is that the surrounded simulation is turbulent in nature which motivates the art directed fluid motion</a:t>
            </a:r>
          </a:p>
          <a:p>
            <a:endParaRPr lang="en-US" sz="1800" b="0" i="0" u="none" strike="noStrike" baseline="0" dirty="0">
              <a:latin typeface="CMR12"/>
            </a:endParaRPr>
          </a:p>
        </p:txBody>
      </p:sp>
      <p:sp>
        <p:nvSpPr>
          <p:cNvPr id="4" name="Slide Number Placeholder 3"/>
          <p:cNvSpPr>
            <a:spLocks noGrp="1"/>
          </p:cNvSpPr>
          <p:nvPr>
            <p:ph type="sldNum" sz="quarter" idx="5"/>
          </p:nvPr>
        </p:nvSpPr>
        <p:spPr/>
        <p:txBody>
          <a:bodyPr/>
          <a:lstStyle/>
          <a:p>
            <a:fld id="{E04029F3-F0C2-4327-A8A3-5194F151998E}" type="slidenum">
              <a:rPr lang="en-CA" smtClean="0"/>
              <a:t>2</a:t>
            </a:fld>
            <a:endParaRPr lang="en-CA"/>
          </a:p>
        </p:txBody>
      </p:sp>
    </p:spTree>
    <p:extLst>
      <p:ext uri="{BB962C8B-B14F-4D97-AF65-F5344CB8AC3E}">
        <p14:creationId xmlns:p14="http://schemas.microsoft.com/office/powerpoint/2010/main" val="29644321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The target simulation described so far, creates fluid motion that forms into the target shape for a single moment. However, animators may wish to have a longer-lasting target shape, or even to animate the target shape with keyframe animation or other techniques before </a:t>
            </a:r>
            <a:r>
              <a:rPr lang="en-CA" sz="1800" b="0" i="0" u="none" strike="noStrike" baseline="0" dirty="0">
                <a:latin typeface="LinLibertineT"/>
              </a:rPr>
              <a:t>it dissolves. We’ll look into it now</a:t>
            </a:r>
            <a:br>
              <a:rPr lang="en-US" sz="1200" b="1" dirty="0">
                <a:latin typeface="CMU Serif" panose="02000603000000000000" pitchFamily="2" charset="0"/>
                <a:ea typeface="CMU Serif" panose="02000603000000000000" pitchFamily="2" charset="0"/>
                <a:cs typeface="CMU Serif" panose="02000603000000000000" pitchFamily="2" charset="0"/>
              </a:rPr>
            </a:br>
            <a:endParaRPr lang="en-CA" b="0" dirty="0"/>
          </a:p>
        </p:txBody>
      </p:sp>
      <p:sp>
        <p:nvSpPr>
          <p:cNvPr id="4" name="Slide Number Placeholder 3"/>
          <p:cNvSpPr>
            <a:spLocks noGrp="1"/>
          </p:cNvSpPr>
          <p:nvPr>
            <p:ph type="sldNum" sz="quarter" idx="5"/>
          </p:nvPr>
        </p:nvSpPr>
        <p:spPr/>
        <p:txBody>
          <a:bodyPr/>
          <a:lstStyle/>
          <a:p>
            <a:fld id="{E04029F3-F0C2-4327-A8A3-5194F151998E}" type="slidenum">
              <a:rPr lang="en-CA" smtClean="0"/>
              <a:t>20</a:t>
            </a:fld>
            <a:endParaRPr lang="en-CA"/>
          </a:p>
        </p:txBody>
      </p:sp>
    </p:spTree>
    <p:extLst>
      <p:ext uri="{BB962C8B-B14F-4D97-AF65-F5344CB8AC3E}">
        <p14:creationId xmlns:p14="http://schemas.microsoft.com/office/powerpoint/2010/main" val="2025983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We propose breaking an input animation into separate target shapes, each offset in time by some small amount, typically one frame. We will then execute a separate target simulation for each of these target shapes. The target simulations do not interact physically with one another, even though they overlap in time. Instead, we postprocess the simulations to hide some particles, providing an illusion of interaction when the particles appear or disappear.</a:t>
            </a:r>
            <a:br>
              <a:rPr lang="en-US" sz="1200" b="1" dirty="0">
                <a:latin typeface="CMU Serif" panose="02000603000000000000" pitchFamily="2" charset="0"/>
                <a:ea typeface="CMU Serif" panose="02000603000000000000" pitchFamily="2" charset="0"/>
                <a:cs typeface="CMU Serif" panose="02000603000000000000" pitchFamily="2" charset="0"/>
              </a:rPr>
            </a:br>
            <a:endParaRPr lang="en-CA" b="0" dirty="0"/>
          </a:p>
        </p:txBody>
      </p:sp>
      <p:sp>
        <p:nvSpPr>
          <p:cNvPr id="4" name="Slide Number Placeholder 3"/>
          <p:cNvSpPr>
            <a:spLocks noGrp="1"/>
          </p:cNvSpPr>
          <p:nvPr>
            <p:ph type="sldNum" sz="quarter" idx="5"/>
          </p:nvPr>
        </p:nvSpPr>
        <p:spPr/>
        <p:txBody>
          <a:bodyPr/>
          <a:lstStyle/>
          <a:p>
            <a:fld id="{E04029F3-F0C2-4327-A8A3-5194F151998E}" type="slidenum">
              <a:rPr lang="en-CA" smtClean="0"/>
              <a:t>21</a:t>
            </a:fld>
            <a:endParaRPr lang="en-CA"/>
          </a:p>
        </p:txBody>
      </p:sp>
    </p:spTree>
    <p:extLst>
      <p:ext uri="{BB962C8B-B14F-4D97-AF65-F5344CB8AC3E}">
        <p14:creationId xmlns:p14="http://schemas.microsoft.com/office/powerpoint/2010/main" val="2970478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target animation sequence with three keyframe instances </a:t>
            </a:r>
          </a:p>
          <a:p>
            <a:r>
              <a:rPr lang="en-US" dirty="0"/>
              <a:t>-Let’s see how target simulation is carried out for keyframe 2 in this context and generalize it for keyframe 1 and 2</a:t>
            </a:r>
          </a:p>
          <a:p>
            <a:r>
              <a:rPr lang="en-US" dirty="0"/>
              <a:t>-The target simulation respective to second keyframe is shown in row 2.</a:t>
            </a:r>
          </a:p>
          <a:p>
            <a:r>
              <a:rPr lang="en-US" dirty="0"/>
              <a:t>-In forward simulation, the particles from second key frame in time step 2 will go to time </a:t>
            </a:r>
            <a:r>
              <a:rPr lang="en-US" dirty="0" err="1"/>
              <a:t>time</a:t>
            </a:r>
            <a:r>
              <a:rPr lang="en-US" dirty="0"/>
              <a:t> step 3 and added with the particle from keyframe 3.</a:t>
            </a:r>
            <a:br>
              <a:rPr lang="en-US" dirty="0"/>
            </a:br>
            <a:r>
              <a:rPr lang="en-US" dirty="0"/>
              <a:t>-Similarly, In backward simulation, the particles from second key frame in time step 2 will go to time </a:t>
            </a:r>
            <a:r>
              <a:rPr lang="en-US" dirty="0" err="1"/>
              <a:t>time</a:t>
            </a:r>
            <a:r>
              <a:rPr lang="en-US" dirty="0"/>
              <a:t> step 1 and added with the particle from keyframe 1.</a:t>
            </a:r>
          </a:p>
          <a:p>
            <a:pPr marL="0" indent="0">
              <a:buFontTx/>
              <a:buNone/>
            </a:pPr>
            <a:r>
              <a:rPr lang="en-US" dirty="0"/>
              <a:t>-This is an issue. If all the particle of keyframe 2 go to </a:t>
            </a:r>
            <a:r>
              <a:rPr lang="en-US" dirty="0" err="1"/>
              <a:t>adjascent</a:t>
            </a:r>
            <a:r>
              <a:rPr lang="en-US" dirty="0"/>
              <a:t> keyframes, it’ll distort their shape.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Therefore particles travelling to </a:t>
            </a:r>
            <a:r>
              <a:rPr lang="en-US" dirty="0" err="1"/>
              <a:t>adjascent</a:t>
            </a:r>
            <a:r>
              <a:rPr lang="en-US" dirty="0"/>
              <a:t> time-steps are limited using the sign distance field in relation to the respective key frame for that particular time step.</a:t>
            </a:r>
          </a:p>
          <a:p>
            <a:pPr marL="0" indent="0">
              <a:buFontTx/>
              <a:buNone/>
            </a:pPr>
            <a:r>
              <a:rPr lang="en-US" dirty="0"/>
              <a:t>-Similar procedure is carried out for keyframe 1 and 3.</a:t>
            </a:r>
          </a:p>
          <a:p>
            <a:pPr marL="0" indent="0">
              <a:buFontTx/>
              <a:buNone/>
            </a:pPr>
            <a:r>
              <a:rPr lang="en-US" dirty="0"/>
              <a:t>-Then for each time </a:t>
            </a:r>
            <a:r>
              <a:rPr lang="en-US" dirty="0" err="1"/>
              <a:t>time</a:t>
            </a:r>
            <a:r>
              <a:rPr lang="en-US" dirty="0"/>
              <a:t> step, particles from all the keyframe instances are added to form the final keyframe animation as shown in the fourth row</a:t>
            </a:r>
          </a:p>
          <a:p>
            <a:pPr marL="0" indent="0">
              <a:buFontTx/>
              <a:buNone/>
            </a:pPr>
            <a:endParaRPr lang="en-US" dirty="0"/>
          </a:p>
          <a:p>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22</a:t>
            </a:fld>
            <a:endParaRPr lang="en-CA"/>
          </a:p>
        </p:txBody>
      </p:sp>
    </p:spTree>
    <p:extLst>
      <p:ext uri="{BB962C8B-B14F-4D97-AF65-F5344CB8AC3E}">
        <p14:creationId xmlns:p14="http://schemas.microsoft.com/office/powerpoint/2010/main" val="2857348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In addition, we hide particles that are far from the target shape. Preventing such particles from being rendered improves the visibility of the target shape at later frames.</a:t>
            </a:r>
          </a:p>
          <a:p>
            <a:pPr algn="l"/>
            <a:r>
              <a:rPr lang="en-US" sz="1800" b="0" i="0" u="none" strike="noStrike" baseline="0" dirty="0">
                <a:latin typeface="LinLibertineT"/>
              </a:rPr>
              <a:t>The first one is more fluid in nature at the compromise of the clear target shape definition and the second one is vice-versa. According to the animator’s artistic need, they can control the number of particles preserved when they </a:t>
            </a:r>
            <a:r>
              <a:rPr lang="en-US" sz="1200" b="0" i="0" u="none" strike="noStrike" baseline="0" dirty="0">
                <a:latin typeface="LinLibertineT"/>
              </a:rPr>
              <a:t>are far from the target shape.</a:t>
            </a:r>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23</a:t>
            </a:fld>
            <a:endParaRPr lang="en-CA"/>
          </a:p>
        </p:txBody>
      </p:sp>
    </p:spTree>
    <p:extLst>
      <p:ext uri="{BB962C8B-B14F-4D97-AF65-F5344CB8AC3E}">
        <p14:creationId xmlns:p14="http://schemas.microsoft.com/office/powerpoint/2010/main" val="2948716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CA" dirty="0"/>
              <a:t>This chart shows the target particle life time.</a:t>
            </a:r>
          </a:p>
          <a:p>
            <a:r>
              <a:rPr lang="en-CA" dirty="0"/>
              <a:t>This is where animation starts and this is where animation ends.</a:t>
            </a:r>
          </a:p>
          <a:p>
            <a:r>
              <a:rPr lang="en-CA" dirty="0"/>
              <a:t>Within this range, the number of target particle are persistent in nature and results in the keyframe animation.</a:t>
            </a:r>
          </a:p>
          <a:p>
            <a:r>
              <a:rPr lang="en-CA" dirty="0"/>
              <a:t>Before animation starts, backward simulation of the first key-frame is in action and when that played forward it gives the illusion formation of the target shape.</a:t>
            </a:r>
            <a:br>
              <a:rPr lang="en-CA" dirty="0"/>
            </a:br>
            <a:r>
              <a:rPr lang="en-CA" dirty="0"/>
              <a:t>As you can see number of target particles are increasing from zero to total target shape sampled particle amount in this region.</a:t>
            </a:r>
          </a:p>
          <a:p>
            <a:r>
              <a:rPr lang="en-CA" dirty="0"/>
              <a:t>After animation ends, forward simulation of the last key-frame is in action and it gives the illusion of the disappearance of the target shape.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Number of target particles are decreasing from total target shape sampled particle amount to zero in this region</a:t>
            </a:r>
          </a:p>
        </p:txBody>
      </p:sp>
      <p:sp>
        <p:nvSpPr>
          <p:cNvPr id="4" name="Slide Number Placeholder 3"/>
          <p:cNvSpPr>
            <a:spLocks noGrp="1"/>
          </p:cNvSpPr>
          <p:nvPr>
            <p:ph type="sldNum" sz="quarter" idx="5"/>
          </p:nvPr>
        </p:nvSpPr>
        <p:spPr/>
        <p:txBody>
          <a:bodyPr/>
          <a:lstStyle/>
          <a:p>
            <a:fld id="{E04029F3-F0C2-4327-A8A3-5194F151998E}" type="slidenum">
              <a:rPr lang="en-CA" smtClean="0"/>
              <a:t>24</a:t>
            </a:fld>
            <a:endParaRPr lang="en-CA"/>
          </a:p>
        </p:txBody>
      </p:sp>
    </p:spTree>
    <p:extLst>
      <p:ext uri="{BB962C8B-B14F-4D97-AF65-F5344CB8AC3E}">
        <p14:creationId xmlns:p14="http://schemas.microsoft.com/office/powerpoint/2010/main" val="1149601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revisit the waterfall source and running target horse simulation to demonstrate how </a:t>
            </a:r>
            <a:r>
              <a:rPr lang="en-US" sz="1200" b="0" dirty="0">
                <a:latin typeface="CMU Serif" panose="02000603000000000000" pitchFamily="2" charset="0"/>
                <a:ea typeface="CMU Serif" panose="02000603000000000000" pitchFamily="2" charset="0"/>
                <a:cs typeface="CMU Serif" panose="02000603000000000000" pitchFamily="2" charset="0"/>
              </a:rPr>
              <a:t>Persistent and Animated Target Shapes looks in action</a:t>
            </a:r>
            <a:endParaRPr lang="en-US" b="0" dirty="0"/>
          </a:p>
          <a:p>
            <a:endParaRPr lang="en-US" dirty="0"/>
          </a:p>
        </p:txBody>
      </p:sp>
      <p:sp>
        <p:nvSpPr>
          <p:cNvPr id="4" name="Slide Number Placeholder 3"/>
          <p:cNvSpPr>
            <a:spLocks noGrp="1"/>
          </p:cNvSpPr>
          <p:nvPr>
            <p:ph type="sldNum" sz="quarter" idx="5"/>
          </p:nvPr>
        </p:nvSpPr>
        <p:spPr/>
        <p:txBody>
          <a:bodyPr/>
          <a:lstStyle/>
          <a:p>
            <a:fld id="{E04029F3-F0C2-4327-A8A3-5194F151998E}" type="slidenum">
              <a:rPr lang="en-CA" smtClean="0"/>
              <a:t>25</a:t>
            </a:fld>
            <a:endParaRPr lang="en-CA"/>
          </a:p>
        </p:txBody>
      </p:sp>
    </p:spTree>
    <p:extLst>
      <p:ext uri="{BB962C8B-B14F-4D97-AF65-F5344CB8AC3E}">
        <p14:creationId xmlns:p14="http://schemas.microsoft.com/office/powerpoint/2010/main" val="4111700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look into 4 results generated using our system.</a:t>
            </a:r>
            <a:br>
              <a:rPr lang="en-US" dirty="0"/>
            </a:br>
            <a:r>
              <a:rPr lang="en-US" dirty="0"/>
              <a:t>The target shape in first two results are static and last two are dynamic in nature </a:t>
            </a:r>
          </a:p>
          <a:p>
            <a:endParaRPr lang="en-US" dirty="0"/>
          </a:p>
        </p:txBody>
      </p:sp>
      <p:sp>
        <p:nvSpPr>
          <p:cNvPr id="4" name="Slide Number Placeholder 3"/>
          <p:cNvSpPr>
            <a:spLocks noGrp="1"/>
          </p:cNvSpPr>
          <p:nvPr>
            <p:ph type="sldNum" sz="quarter" idx="5"/>
          </p:nvPr>
        </p:nvSpPr>
        <p:spPr/>
        <p:txBody>
          <a:bodyPr/>
          <a:lstStyle/>
          <a:p>
            <a:fld id="{E04029F3-F0C2-4327-A8A3-5194F151998E}" type="slidenum">
              <a:rPr lang="en-CA" smtClean="0"/>
              <a:t>26</a:t>
            </a:fld>
            <a:endParaRPr lang="en-CA"/>
          </a:p>
        </p:txBody>
      </p:sp>
    </p:spTree>
    <p:extLst>
      <p:ext uri="{BB962C8B-B14F-4D97-AF65-F5344CB8AC3E}">
        <p14:creationId xmlns:p14="http://schemas.microsoft.com/office/powerpoint/2010/main" val="179999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029F3-F0C2-4327-A8A3-5194F151998E}" type="slidenum">
              <a:rPr lang="en-CA" smtClean="0"/>
              <a:t>27</a:t>
            </a:fld>
            <a:endParaRPr lang="en-CA"/>
          </a:p>
        </p:txBody>
      </p:sp>
    </p:spTree>
    <p:extLst>
      <p:ext uri="{BB962C8B-B14F-4D97-AF65-F5344CB8AC3E}">
        <p14:creationId xmlns:p14="http://schemas.microsoft.com/office/powerpoint/2010/main" val="2107837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029F3-F0C2-4327-A8A3-5194F151998E}" type="slidenum">
              <a:rPr lang="en-CA" smtClean="0"/>
              <a:t>28</a:t>
            </a:fld>
            <a:endParaRPr lang="en-CA"/>
          </a:p>
        </p:txBody>
      </p:sp>
    </p:spTree>
    <p:extLst>
      <p:ext uri="{BB962C8B-B14F-4D97-AF65-F5344CB8AC3E}">
        <p14:creationId xmlns:p14="http://schemas.microsoft.com/office/powerpoint/2010/main" val="2718332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029F3-F0C2-4327-A8A3-5194F151998E}" type="slidenum">
              <a:rPr lang="en-CA" smtClean="0"/>
              <a:t>29</a:t>
            </a:fld>
            <a:endParaRPr lang="en-CA"/>
          </a:p>
        </p:txBody>
      </p:sp>
    </p:spTree>
    <p:extLst>
      <p:ext uri="{BB962C8B-B14F-4D97-AF65-F5344CB8AC3E}">
        <p14:creationId xmlns:p14="http://schemas.microsoft.com/office/powerpoint/2010/main" val="184563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800" b="0" i="0" u="none" strike="noStrike" baseline="0" dirty="0">
                <a:latin typeface="LinLibertineT"/>
              </a:rPr>
              <a:t>The main contribution of our approach is the </a:t>
            </a:r>
            <a:r>
              <a:rPr lang="en-US" sz="1800" b="0" i="0" u="none" strike="noStrike" baseline="0" dirty="0">
                <a:latin typeface="LinLibertineT"/>
              </a:rPr>
              <a:t>division of the simulation into source and target, and division of the target simulation into a forward portion and </a:t>
            </a:r>
            <a:r>
              <a:rPr lang="en-CA" sz="1800" b="0" i="0" u="none" strike="noStrike" baseline="0" dirty="0">
                <a:latin typeface="LinLibertineT"/>
              </a:rPr>
              <a:t>backward portion.</a:t>
            </a:r>
            <a:endParaRPr lang="en-US" dirty="0"/>
          </a:p>
          <a:p>
            <a:r>
              <a:rPr lang="en-CA" dirty="0"/>
              <a:t>*In this example simulation frame, the division is shown in different colours, blue for source and green for target</a:t>
            </a:r>
          </a:p>
        </p:txBody>
      </p:sp>
      <p:sp>
        <p:nvSpPr>
          <p:cNvPr id="4" name="Slide Number Placeholder 3"/>
          <p:cNvSpPr>
            <a:spLocks noGrp="1"/>
          </p:cNvSpPr>
          <p:nvPr>
            <p:ph type="sldNum" sz="quarter" idx="5"/>
          </p:nvPr>
        </p:nvSpPr>
        <p:spPr/>
        <p:txBody>
          <a:bodyPr/>
          <a:lstStyle/>
          <a:p>
            <a:fld id="{E04029F3-F0C2-4327-A8A3-5194F151998E}" type="slidenum">
              <a:rPr lang="en-CA" smtClean="0"/>
              <a:t>3</a:t>
            </a:fld>
            <a:endParaRPr lang="en-CA"/>
          </a:p>
        </p:txBody>
      </p:sp>
    </p:spTree>
    <p:extLst>
      <p:ext uri="{BB962C8B-B14F-4D97-AF65-F5344CB8AC3E}">
        <p14:creationId xmlns:p14="http://schemas.microsoft.com/office/powerpoint/2010/main" val="17755165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MU Serif" panose="02000603000000000000" pitchFamily="2" charset="0"/>
                <a:ea typeface="CMU Serif" panose="02000603000000000000" pitchFamily="2" charset="0"/>
                <a:cs typeface="CMU Serif" panose="02000603000000000000" pitchFamily="2" charset="0"/>
              </a:rPr>
              <a:t>This results is inspired from the face from fire </a:t>
            </a:r>
            <a:r>
              <a:rPr lang="en-US" sz="1200" dirty="0" err="1">
                <a:latin typeface="CMU Serif" panose="02000603000000000000" pitchFamily="2" charset="0"/>
                <a:ea typeface="CMU Serif" panose="02000603000000000000" pitchFamily="2" charset="0"/>
                <a:cs typeface="CMU Serif" panose="02000603000000000000" pitchFamily="2" charset="0"/>
              </a:rPr>
              <a:t>vfx</a:t>
            </a:r>
            <a:r>
              <a:rPr lang="en-US" sz="1200" dirty="0">
                <a:latin typeface="CMU Serif" panose="02000603000000000000" pitchFamily="2" charset="0"/>
                <a:ea typeface="CMU Serif" panose="02000603000000000000" pitchFamily="2" charset="0"/>
                <a:cs typeface="CMU Serif" panose="02000603000000000000" pitchFamily="2" charset="0"/>
              </a:rPr>
              <a:t> sequence in the film Harry Potter and the Deathly Hallows</a:t>
            </a:r>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30</a:t>
            </a:fld>
            <a:endParaRPr lang="en-CA"/>
          </a:p>
        </p:txBody>
      </p:sp>
    </p:spTree>
    <p:extLst>
      <p:ext uri="{BB962C8B-B14F-4D97-AF65-F5344CB8AC3E}">
        <p14:creationId xmlns:p14="http://schemas.microsoft.com/office/powerpoint/2010/main" val="2067323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-In previous slides, we showed several art-directed fluid simulations. Here, we report some statistics summarizing the computational expense of the simulations. The computational cost of calculating initial conditions for the target simulation was negligible for single target. For multiple frames it is bit more expensive, since cross-simulation comparisons are needed</a:t>
            </a:r>
          </a:p>
          <a:p>
            <a:pPr algn="l"/>
            <a:r>
              <a:rPr lang="en-US" sz="1800" b="0" i="0" u="none" strike="noStrike" baseline="0" dirty="0">
                <a:latin typeface="LinLibertineT"/>
              </a:rPr>
              <a:t>-</a:t>
            </a:r>
            <a:r>
              <a:rPr lang="en-CA" sz="1800" b="0" i="0" u="none" strike="noStrike" baseline="0" dirty="0">
                <a:latin typeface="LinLibertineT"/>
              </a:rPr>
              <a:t>We report </a:t>
            </a:r>
            <a:r>
              <a:rPr lang="en-US" sz="1800" b="0" i="0" u="none" strike="noStrike" baseline="0" dirty="0">
                <a:latin typeface="LinLibertineT"/>
              </a:rPr>
              <a:t>simulation times averaged over active frames so as to normalize for the length of each animation. </a:t>
            </a:r>
          </a:p>
          <a:p>
            <a:pPr algn="l"/>
            <a:r>
              <a:rPr lang="en-US" sz="1800" b="0" i="0" u="none" strike="noStrike" baseline="0" dirty="0">
                <a:latin typeface="LinLibertineT"/>
              </a:rPr>
              <a:t>Timing is with respect to a single-threaded implementation on a PC equipped with an i7-6700 Intel processor </a:t>
            </a:r>
            <a:r>
              <a:rPr lang="en-CA" sz="1800" b="0" i="0" u="none" strike="noStrike" baseline="0" dirty="0">
                <a:latin typeface="LinLibertineT"/>
              </a:rPr>
              <a:t>and 16GB RAM.</a:t>
            </a:r>
          </a:p>
          <a:p>
            <a:pPr algn="l"/>
            <a:r>
              <a:rPr lang="en-US" sz="1800" b="0" i="0" u="none" strike="noStrike" baseline="0" dirty="0">
                <a:latin typeface="LinLibertineT"/>
              </a:rPr>
              <a:t>The particle counts for the target simulations are in the low thousands, a small fraction of the overall particle count. The source simulations typically had on the order of 500 thousand particles. </a:t>
            </a:r>
          </a:p>
          <a:p>
            <a:pPr algn="l"/>
            <a:r>
              <a:rPr lang="en-US" sz="1800" b="0" i="0" u="none" strike="noStrike" baseline="0" dirty="0">
                <a:latin typeface="LinLibertineT"/>
              </a:rPr>
              <a:t>Because we have separated the source and target simulations, and the greater part of the computational expense is in the source simulation, iteration on the art-directed portion of the animation is expedited:</a:t>
            </a:r>
          </a:p>
          <a:p>
            <a:pPr algn="l"/>
            <a:r>
              <a:rPr lang="en-US" sz="1800" b="0" i="0" u="none" strike="noStrike" baseline="0" dirty="0">
                <a:latin typeface="LinLibertineT"/>
              </a:rPr>
              <a:t>the animator can experiment with different settings, target shapes and placements, and so on, without needing to rerun the entire </a:t>
            </a:r>
            <a:r>
              <a:rPr lang="en-CA" sz="1800" b="0" i="0" u="none" strike="noStrike" baseline="0" dirty="0">
                <a:latin typeface="LinLibertineT"/>
              </a:rPr>
              <a:t>simulation.</a:t>
            </a:r>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31</a:t>
            </a:fld>
            <a:endParaRPr lang="en-CA"/>
          </a:p>
        </p:txBody>
      </p:sp>
    </p:spTree>
    <p:extLst>
      <p:ext uri="{BB962C8B-B14F-4D97-AF65-F5344CB8AC3E}">
        <p14:creationId xmlns:p14="http://schemas.microsoft.com/office/powerpoint/2010/main" val="666616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When looking into the advantage of our proposed art-directable control approach, it achieves the desired fluid target shape at the desired frame without introducing artificial control forces that tamper with the natural fluid motion.</a:t>
            </a:r>
          </a:p>
          <a:p>
            <a:pPr algn="l"/>
            <a:r>
              <a:rPr lang="en-US" sz="1800" b="0" i="0" u="none" strike="noStrike" baseline="0" dirty="0">
                <a:latin typeface="LinLibertineT"/>
              </a:rPr>
              <a:t>Our time-reversal art-directable control approach is dedicated to liquid animation, as opposed to the majority of work in this domain that is intended for smoke animation.</a:t>
            </a:r>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32</a:t>
            </a:fld>
            <a:endParaRPr lang="en-CA"/>
          </a:p>
        </p:txBody>
      </p:sp>
    </p:spTree>
    <p:extLst>
      <p:ext uri="{BB962C8B-B14F-4D97-AF65-F5344CB8AC3E}">
        <p14:creationId xmlns:p14="http://schemas.microsoft.com/office/powerpoint/2010/main" val="1374234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Another significant advantage of our approach is that it is compatible with any existing particle-based fluid solver or particle effect engine.</a:t>
            </a:r>
          </a:p>
          <a:p>
            <a:pPr algn="l"/>
            <a:r>
              <a:rPr lang="en-US" sz="1800" b="0" i="0" u="none" strike="noStrike" baseline="0" dirty="0">
                <a:latin typeface="LinLibertineT"/>
              </a:rPr>
              <a:t>There is no need to modify the internals of the solver; rather, multiple simulations are run separately, with coordinated assignment of initial conditions, and the outputs of the simulations are integrated </a:t>
            </a:r>
            <a:r>
              <a:rPr lang="en-CA" sz="1800" b="0" i="0" u="none" strike="noStrike" baseline="0" dirty="0">
                <a:latin typeface="LinLibertineT"/>
              </a:rPr>
              <a:t>in postprocessing.</a:t>
            </a:r>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33</a:t>
            </a:fld>
            <a:endParaRPr lang="en-CA"/>
          </a:p>
        </p:txBody>
      </p:sp>
    </p:spTree>
    <p:extLst>
      <p:ext uri="{BB962C8B-B14F-4D97-AF65-F5344CB8AC3E}">
        <p14:creationId xmlns:p14="http://schemas.microsoft.com/office/powerpoint/2010/main" val="3906080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limitation of our approach is the lack of physical </a:t>
            </a:r>
            <a:r>
              <a:rPr lang="en-US" sz="1200" b="0" dirty="0">
                <a:latin typeface="CMU Serif" panose="02000603000000000000" pitchFamily="2" charset="0"/>
                <a:ea typeface="CMU Serif" panose="02000603000000000000" pitchFamily="2" charset="0"/>
                <a:cs typeface="CMU Serif" panose="02000603000000000000" pitchFamily="2" charset="0"/>
              </a:rPr>
              <a:t>interaction between source and target simulations. </a:t>
            </a:r>
          </a:p>
          <a:p>
            <a:r>
              <a:rPr lang="en-US" sz="1200" b="0" dirty="0">
                <a:latin typeface="CMU Serif" panose="02000603000000000000" pitchFamily="2" charset="0"/>
                <a:ea typeface="CMU Serif" panose="02000603000000000000" pitchFamily="2" charset="0"/>
                <a:cs typeface="CMU Serif" panose="02000603000000000000" pitchFamily="2" charset="0"/>
              </a:rPr>
              <a:t>This demo is generated from FLIP simulator showing how a target water drop will physically interact with source glass of water. This intimate physical interaction is lacking in our system</a:t>
            </a:r>
            <a:endParaRPr lang="en-CA" b="0" dirty="0"/>
          </a:p>
        </p:txBody>
      </p:sp>
      <p:sp>
        <p:nvSpPr>
          <p:cNvPr id="4" name="Slide Number Placeholder 3"/>
          <p:cNvSpPr>
            <a:spLocks noGrp="1"/>
          </p:cNvSpPr>
          <p:nvPr>
            <p:ph type="sldNum" sz="quarter" idx="5"/>
          </p:nvPr>
        </p:nvSpPr>
        <p:spPr/>
        <p:txBody>
          <a:bodyPr/>
          <a:lstStyle/>
          <a:p>
            <a:fld id="{E04029F3-F0C2-4327-A8A3-5194F151998E}" type="slidenum">
              <a:rPr lang="en-CA" smtClean="0"/>
              <a:t>34</a:t>
            </a:fld>
            <a:endParaRPr lang="en-CA"/>
          </a:p>
        </p:txBody>
      </p:sp>
    </p:spTree>
    <p:extLst>
      <p:ext uri="{BB962C8B-B14F-4D97-AF65-F5344CB8AC3E}">
        <p14:creationId xmlns:p14="http://schemas.microsoft.com/office/powerpoint/2010/main" val="566723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Consistency between the surrounding simulations and the animated mesh is not guaranteed in our system; the initial velocities for the simulation may not match the velocities from the animation. Seamless integration of the target simulation and the animated mesh is another good direction for future work.</a:t>
            </a:r>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35</a:t>
            </a:fld>
            <a:endParaRPr lang="en-CA"/>
          </a:p>
        </p:txBody>
      </p:sp>
    </p:spTree>
    <p:extLst>
      <p:ext uri="{BB962C8B-B14F-4D97-AF65-F5344CB8AC3E}">
        <p14:creationId xmlns:p14="http://schemas.microsoft.com/office/powerpoint/2010/main" val="4025667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We described a system that works with particle-based simulations. Purely grid-based simulations are not supported, primarily because our approach for merging simulations is based on particle trajectories. Modifying the merging process could open the door to allowing grid-based solvers to use our method.</a:t>
            </a:r>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36</a:t>
            </a:fld>
            <a:endParaRPr lang="en-CA"/>
          </a:p>
        </p:txBody>
      </p:sp>
    </p:spTree>
    <p:extLst>
      <p:ext uri="{BB962C8B-B14F-4D97-AF65-F5344CB8AC3E}">
        <p14:creationId xmlns:p14="http://schemas.microsoft.com/office/powerpoint/2010/main" val="1945413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As described earlier, we sample the target shape with particles. The fidelity with which the target shape can be represented is limited by the particle spacing: surface detailing or fine-scale structures will not be reproduced if below the particle distance. Any approach that make use of particle sampling suffers from this limitations.</a:t>
            </a:r>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37</a:t>
            </a:fld>
            <a:endParaRPr lang="en-CA"/>
          </a:p>
        </p:txBody>
      </p:sp>
    </p:spTree>
    <p:extLst>
      <p:ext uri="{BB962C8B-B14F-4D97-AF65-F5344CB8AC3E}">
        <p14:creationId xmlns:p14="http://schemas.microsoft.com/office/powerpoint/2010/main" val="2551848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LinLibertineT"/>
              </a:rPr>
              <a:t>Future work will also involve exploring more elaborate strategies for merging source and target simulations, as well as better integrating animated meshes with the surrounding simulations. This gives a natural look and feel where a viewer can’t differentiate where one simulation ends and other starts. A multi-pass strategy could be employed to iteratively modify the source simulation by progressively adding target elements, and a similar idea could be used for multiple target shapes in sequence. Such a strategy should work well with our approach as the simulations do not interfere with each other.</a:t>
            </a:r>
          </a:p>
          <a:p>
            <a:pPr algn="l"/>
            <a:r>
              <a:rPr lang="en-CA" sz="1800" b="0" i="0" u="none" strike="noStrike" baseline="0" dirty="0">
                <a:latin typeface="LinLibertineT"/>
              </a:rPr>
              <a:t>This strategy could be extended to other forms of </a:t>
            </a:r>
            <a:r>
              <a:rPr lang="en-CA" sz="1800" b="0" i="0" u="none" strike="noStrike" baseline="0" dirty="0" err="1">
                <a:latin typeface="LinLibertineT"/>
              </a:rPr>
              <a:t>luids</a:t>
            </a:r>
            <a:r>
              <a:rPr lang="en-CA" sz="1800" b="0" i="0" u="none" strike="noStrike" baseline="0" dirty="0">
                <a:latin typeface="LinLibertineT"/>
              </a:rPr>
              <a:t> such as fire which is characterised as plasma and smoke. Using PIC solver with its intrinsic viscous nature we could implement this strategy to art-direct sand simulations.</a:t>
            </a:r>
            <a:endParaRPr lang="en-US" sz="1800" b="0" i="0" u="none" strike="noStrike" baseline="0" dirty="0">
              <a:latin typeface="LinLibertineT"/>
            </a:endParaRPr>
          </a:p>
        </p:txBody>
      </p:sp>
      <p:sp>
        <p:nvSpPr>
          <p:cNvPr id="4" name="Slide Number Placeholder 3"/>
          <p:cNvSpPr>
            <a:spLocks noGrp="1"/>
          </p:cNvSpPr>
          <p:nvPr>
            <p:ph type="sldNum" sz="quarter" idx="5"/>
          </p:nvPr>
        </p:nvSpPr>
        <p:spPr/>
        <p:txBody>
          <a:bodyPr/>
          <a:lstStyle/>
          <a:p>
            <a:fld id="{E04029F3-F0C2-4327-A8A3-5194F151998E}" type="slidenum">
              <a:rPr lang="en-CA" smtClean="0"/>
              <a:t>39</a:t>
            </a:fld>
            <a:endParaRPr lang="en-CA"/>
          </a:p>
        </p:txBody>
      </p:sp>
    </p:spTree>
    <p:extLst>
      <p:ext uri="{BB962C8B-B14F-4D97-AF65-F5344CB8AC3E}">
        <p14:creationId xmlns:p14="http://schemas.microsoft.com/office/powerpoint/2010/main" val="3466822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40</a:t>
            </a:fld>
            <a:endParaRPr lang="en-CA"/>
          </a:p>
        </p:txBody>
      </p:sp>
    </p:spTree>
    <p:extLst>
      <p:ext uri="{BB962C8B-B14F-4D97-AF65-F5344CB8AC3E}">
        <p14:creationId xmlns:p14="http://schemas.microsoft.com/office/powerpoint/2010/main" val="3888834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secondary contributions of our approach comes from its implementation in a </a:t>
            </a:r>
            <a:r>
              <a:rPr lang="en-US" sz="1200" b="0" dirty="0">
                <a:latin typeface="CMU Serif" panose="02000603000000000000" pitchFamily="2" charset="0"/>
                <a:ea typeface="CMU Serif" panose="02000603000000000000" pitchFamily="2" charset="0"/>
                <a:cs typeface="CMU Serif" panose="02000603000000000000" pitchFamily="2" charset="0"/>
              </a:rPr>
              <a:t>particle-based simulator.</a:t>
            </a:r>
          </a:p>
          <a:p>
            <a:pPr algn="l"/>
            <a:r>
              <a:rPr lang="en-US" sz="1800" b="0" i="0" u="none" strike="noStrike" baseline="0" dirty="0">
                <a:latin typeface="LinLibertineT"/>
              </a:rPr>
              <a:t>-First one is the procedure to distribute target particles to reproduce well-formed </a:t>
            </a:r>
            <a:r>
              <a:rPr lang="en-CA" sz="1800" b="0" i="0" u="none" strike="noStrike" baseline="0" dirty="0">
                <a:latin typeface="LinLibertineT"/>
              </a:rPr>
              <a:t>target shapes</a:t>
            </a:r>
          </a:p>
          <a:p>
            <a:pPr algn="l"/>
            <a:r>
              <a:rPr lang="en-US" sz="1800" b="0" i="0" u="none" strike="noStrike" baseline="0" dirty="0">
                <a:latin typeface="txsys"/>
              </a:rPr>
              <a:t>-Second one is to set the </a:t>
            </a:r>
            <a:r>
              <a:rPr lang="en-US" sz="1800" b="0" i="0" u="none" strike="noStrike" baseline="0" dirty="0">
                <a:latin typeface="LinLibertineT"/>
              </a:rPr>
              <a:t>initial conditions of the target simulations, allowing a good integration with the source simulation</a:t>
            </a:r>
          </a:p>
          <a:p>
            <a:pPr algn="l"/>
            <a:r>
              <a:rPr lang="en-US" sz="1200" b="0" dirty="0">
                <a:latin typeface="CMU Serif" panose="02000603000000000000" pitchFamily="2" charset="0"/>
                <a:ea typeface="CMU Serif" panose="02000603000000000000" pitchFamily="2" charset="0"/>
                <a:cs typeface="CMU Serif" panose="02000603000000000000" pitchFamily="2" charset="0"/>
              </a:rPr>
              <a:t>-Third one is the </a:t>
            </a:r>
            <a:r>
              <a:rPr lang="en-US" sz="1800" b="0" i="0" u="none" strike="noStrike" baseline="0" dirty="0">
                <a:latin typeface="LinLibertineT"/>
              </a:rPr>
              <a:t>procedure to select an appropriate set of particles for </a:t>
            </a:r>
            <a:r>
              <a:rPr lang="en-CA" sz="1800" b="0" i="0" u="none" strike="noStrike" baseline="0" dirty="0">
                <a:latin typeface="LinLibertineT"/>
              </a:rPr>
              <a:t>surface reconstruction and rendering.</a:t>
            </a:r>
          </a:p>
          <a:p>
            <a:pPr algn="l"/>
            <a:r>
              <a:rPr lang="en-CA" sz="1800" b="0" i="0" u="none" strike="noStrike" baseline="0" dirty="0">
                <a:latin typeface="LinLibertineT"/>
                <a:ea typeface="CMU Serif" panose="02000603000000000000" pitchFamily="2" charset="0"/>
                <a:cs typeface="CMU Serif" panose="02000603000000000000" pitchFamily="2" charset="0"/>
              </a:rPr>
              <a:t>-The example diagram shows the particle representation of target dragon surface shown in green colour emerging from source splashing water shown in blue</a:t>
            </a:r>
            <a:endParaRPr lang="en-US" sz="1200" b="0" dirty="0">
              <a:latin typeface="CMU Serif" panose="02000603000000000000" pitchFamily="2" charset="0"/>
              <a:ea typeface="CMU Serif" panose="02000603000000000000" pitchFamily="2" charset="0"/>
              <a:cs typeface="CMU Serif" panose="02000603000000000000" pitchFamily="2" charset="0"/>
            </a:endParaRPr>
          </a:p>
          <a:p>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4</a:t>
            </a:fld>
            <a:endParaRPr lang="en-CA"/>
          </a:p>
        </p:txBody>
      </p:sp>
    </p:spTree>
    <p:extLst>
      <p:ext uri="{BB962C8B-B14F-4D97-AF65-F5344CB8AC3E}">
        <p14:creationId xmlns:p14="http://schemas.microsoft.com/office/powerpoint/2010/main" val="3528760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MR12"/>
              </a:rPr>
              <a:t>-Now we will briefly look into the necessary fluid simulation background on which our approach was built up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CMR12"/>
              </a:rPr>
              <a:t>-Traditional computational fluid dynamics is </a:t>
            </a:r>
            <a:r>
              <a:rPr lang="en-US" sz="1800" b="0" dirty="0">
                <a:latin typeface="CMU Serif" panose="02000603000000000000" pitchFamily="2" charset="0"/>
                <a:ea typeface="CMU Serif" panose="02000603000000000000" pitchFamily="2" charset="0"/>
                <a:cs typeface="CMU Serif" panose="02000603000000000000" pitchFamily="2" charset="0"/>
              </a:rPr>
              <a:t>Governed by incompressible Navier-Stokes equation</a:t>
            </a:r>
          </a:p>
          <a:p>
            <a:pPr algn="l"/>
            <a:r>
              <a:rPr lang="en-US" sz="1800" b="0" i="0" u="none" strike="noStrike" baseline="0" dirty="0">
                <a:latin typeface="CMR12"/>
              </a:rPr>
              <a:t>*First partial differential equation consists of three driving forces respective to gravity, pressure and viscosity. Second equation poses a constrain based on density preservation. </a:t>
            </a:r>
          </a:p>
          <a:p>
            <a:pPr algn="l"/>
            <a:r>
              <a:rPr lang="en-US" sz="1800" b="0" i="0" u="none" strike="noStrike" baseline="0" dirty="0">
                <a:latin typeface="CMR12"/>
              </a:rPr>
              <a:t>-There could be other additions based on the fluid phenomena that are being simulated, but these are the main four elements found in </a:t>
            </a:r>
            <a:r>
              <a:rPr lang="en-CA" sz="1800" b="0" i="0" u="none" strike="noStrike" baseline="0" dirty="0">
                <a:latin typeface="CMR12"/>
              </a:rPr>
              <a:t>any fluid simulation.</a:t>
            </a:r>
          </a:p>
          <a:p>
            <a:pPr algn="l"/>
            <a:r>
              <a:rPr lang="en-CA" sz="1800" b="0" i="0" u="none" strike="noStrike" baseline="0" dirty="0">
                <a:latin typeface="CMR12"/>
              </a:rPr>
              <a:t>-In a typical fluid simulation, these four elements are applied for a given fluid state that comprised of acceleration, velocity and displacement and then they are integrated forward in time</a:t>
            </a:r>
          </a:p>
          <a:p>
            <a:pPr algn="l"/>
            <a:r>
              <a:rPr lang="en-CA" sz="1800" b="0" i="0" u="none" strike="noStrike" baseline="0" dirty="0">
                <a:latin typeface="CMR12"/>
              </a:rPr>
              <a:t>-There are many Fluid simulation methods exist. </a:t>
            </a:r>
            <a:r>
              <a:rPr lang="en-US" sz="1200" b="0" dirty="0">
                <a:latin typeface="CMU Serif" panose="02000603000000000000" pitchFamily="2" charset="0"/>
                <a:ea typeface="CMU Serif" panose="02000603000000000000" pitchFamily="2" charset="0"/>
                <a:cs typeface="CMU Serif" panose="02000603000000000000" pitchFamily="2" charset="0"/>
              </a:rPr>
              <a:t>We use Fluid Implicit Particle Method known as FLIP for its easy </a:t>
            </a:r>
            <a:r>
              <a:rPr lang="en-US" sz="1200" b="0" dirty="0" err="1">
                <a:latin typeface="CMU Serif" panose="02000603000000000000" pitchFamily="2" charset="0"/>
                <a:ea typeface="CMU Serif" panose="02000603000000000000" pitchFamily="2" charset="0"/>
                <a:cs typeface="CMU Serif" panose="02000603000000000000" pitchFamily="2" charset="0"/>
              </a:rPr>
              <a:t>Lagrangian</a:t>
            </a:r>
            <a:r>
              <a:rPr lang="en-US" sz="1200" b="0" dirty="0">
                <a:latin typeface="CMU Serif" panose="02000603000000000000" pitchFamily="2" charset="0"/>
                <a:ea typeface="CMU Serif" panose="02000603000000000000" pitchFamily="2" charset="0"/>
                <a:cs typeface="CMU Serif" panose="02000603000000000000" pitchFamily="2" charset="0"/>
              </a:rPr>
              <a:t> particle access and better performance in simulating turbulent simulations</a:t>
            </a:r>
            <a:endParaRPr lang="en-CA" b="0" dirty="0"/>
          </a:p>
        </p:txBody>
      </p:sp>
      <p:sp>
        <p:nvSpPr>
          <p:cNvPr id="4" name="Slide Number Placeholder 3"/>
          <p:cNvSpPr>
            <a:spLocks noGrp="1"/>
          </p:cNvSpPr>
          <p:nvPr>
            <p:ph type="sldNum" sz="quarter" idx="5"/>
          </p:nvPr>
        </p:nvSpPr>
        <p:spPr/>
        <p:txBody>
          <a:bodyPr/>
          <a:lstStyle/>
          <a:p>
            <a:fld id="{E04029F3-F0C2-4327-A8A3-5194F151998E}" type="slidenum">
              <a:rPr lang="en-CA" smtClean="0"/>
              <a:t>5</a:t>
            </a:fld>
            <a:endParaRPr lang="en-CA"/>
          </a:p>
        </p:txBody>
      </p:sp>
    </p:spTree>
    <p:extLst>
      <p:ext uri="{BB962C8B-B14F-4D97-AF65-F5344CB8AC3E}">
        <p14:creationId xmlns:p14="http://schemas.microsoft.com/office/powerpoint/2010/main" val="21519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-Previous art directed fluid simulation methods, </a:t>
            </a:r>
            <a:r>
              <a:rPr lang="en-CA" sz="1800" b="0" i="0" u="none" strike="noStrike" baseline="0" dirty="0">
                <a:latin typeface="CMR12"/>
              </a:rPr>
              <a:t>devised number of strategies </a:t>
            </a:r>
            <a:r>
              <a:rPr lang="en-US" sz="1800" b="0" i="0" u="none" strike="noStrike" baseline="0" dirty="0">
                <a:latin typeface="CMR12"/>
              </a:rPr>
              <a:t>such as the use of control forces through user-defined guides in terms of control particles and </a:t>
            </a:r>
            <a:r>
              <a:rPr lang="en-CA" sz="1800" b="0" i="0" u="none" strike="noStrike" baseline="0" dirty="0">
                <a:latin typeface="CMR12"/>
              </a:rPr>
              <a:t>meshes and time reversal.</a:t>
            </a:r>
            <a:br>
              <a:rPr lang="en-US" sz="1800" b="0" i="0" u="none" strike="noStrike" baseline="0" dirty="0">
                <a:latin typeface="LinLibertineT"/>
              </a:rPr>
            </a:br>
            <a:r>
              <a:rPr lang="en-US" sz="1800" b="0" i="0" u="none" strike="noStrike" baseline="0" dirty="0">
                <a:latin typeface="CMR12"/>
              </a:rPr>
              <a:t>-Foster and Metaxas were the first to present the idea of fluid control using the concept of embedded controllers. These controllers are time and space functions, such as an expanding sphere for explosions. The user’s ability to define a function expressing the motion they seek limits the amount of control they have. </a:t>
            </a:r>
          </a:p>
          <a:p>
            <a:pPr algn="l"/>
            <a:r>
              <a:rPr lang="en-US" sz="1800" b="0" i="0" u="none" strike="noStrike" baseline="0" dirty="0">
                <a:latin typeface="CMR12"/>
              </a:rPr>
              <a:t>-Another notable work was by </a:t>
            </a:r>
            <a:r>
              <a:rPr lang="en-US" sz="1800" b="0" i="0" u="none" strike="noStrike" baseline="0" dirty="0" err="1">
                <a:latin typeface="CMR12"/>
              </a:rPr>
              <a:t>Treuille</a:t>
            </a:r>
            <a:r>
              <a:rPr lang="en-US" sz="1800" b="0" i="0" u="none" strike="noStrike" baseline="0" dirty="0">
                <a:latin typeface="CMR12"/>
              </a:rPr>
              <a:t> et al. in which they generated guiding forces from target shapes and utilizing those forces to achieve the target fluid motion. The concept of smoke density targets was first developed by them using user-specified keyframes to define target shapes at specific points in the simulation. </a:t>
            </a:r>
            <a:endParaRPr lang="en-US" sz="1800" b="0" i="0" u="none" strike="noStrike" baseline="0" dirty="0">
              <a:latin typeface="CMR12"/>
              <a:ea typeface="CMU Serif" panose="02000603000000000000" pitchFamily="2" charset="0"/>
              <a:cs typeface="CMU Serif" panose="02000603000000000000" pitchFamily="2" charset="0"/>
            </a:endParaRPr>
          </a:p>
          <a:p>
            <a:pPr algn="l"/>
            <a:endParaRPr lang="en-US" sz="1200" b="0" dirty="0">
              <a:latin typeface="CMU Serif" panose="02000603000000000000" pitchFamily="2" charset="0"/>
              <a:ea typeface="CMU Serif" panose="02000603000000000000" pitchFamily="2" charset="0"/>
              <a:cs typeface="CMU Serif" panose="02000603000000000000" pitchFamily="2" charset="0"/>
            </a:endParaRPr>
          </a:p>
          <a:p>
            <a:pPr marL="171450" indent="-171450" algn="l">
              <a:buFontTx/>
              <a:buChar char="-"/>
            </a:pPr>
            <a:endParaRPr lang="en-CA" b="0" dirty="0"/>
          </a:p>
        </p:txBody>
      </p:sp>
      <p:sp>
        <p:nvSpPr>
          <p:cNvPr id="4" name="Slide Number Placeholder 3"/>
          <p:cNvSpPr>
            <a:spLocks noGrp="1"/>
          </p:cNvSpPr>
          <p:nvPr>
            <p:ph type="sldNum" sz="quarter" idx="5"/>
          </p:nvPr>
        </p:nvSpPr>
        <p:spPr/>
        <p:txBody>
          <a:bodyPr/>
          <a:lstStyle/>
          <a:p>
            <a:fld id="{E04029F3-F0C2-4327-A8A3-5194F151998E}" type="slidenum">
              <a:rPr lang="en-CA" smtClean="0"/>
              <a:t>6</a:t>
            </a:fld>
            <a:endParaRPr lang="en-CA"/>
          </a:p>
        </p:txBody>
      </p:sp>
    </p:spTree>
    <p:extLst>
      <p:ext uri="{BB962C8B-B14F-4D97-AF65-F5344CB8AC3E}">
        <p14:creationId xmlns:p14="http://schemas.microsoft.com/office/powerpoint/2010/main" val="1882559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Tx/>
              <a:buNone/>
            </a:pPr>
            <a:r>
              <a:rPr lang="en-CA" sz="1800" b="0" i="0" u="none" strike="noStrike" baseline="0" dirty="0">
                <a:latin typeface="CMR12"/>
              </a:rPr>
              <a:t>-Time reversal approach is close to our proposed method.</a:t>
            </a:r>
          </a:p>
          <a:p>
            <a:pPr marL="0" indent="0" algn="l">
              <a:buFontTx/>
              <a:buNone/>
            </a:pPr>
            <a:r>
              <a:rPr lang="en-CA" sz="1800" b="0" i="0" u="none" strike="noStrike" baseline="0" dirty="0">
                <a:latin typeface="CMR12"/>
              </a:rPr>
              <a:t>-</a:t>
            </a:r>
            <a:r>
              <a:rPr lang="en-US" sz="1200" b="0" dirty="0">
                <a:latin typeface="CMU Serif" panose="02000603000000000000" pitchFamily="2" charset="0"/>
                <a:ea typeface="CMU Serif" panose="02000603000000000000" pitchFamily="2" charset="0"/>
                <a:cs typeface="CMU Serif" panose="02000603000000000000" pitchFamily="2" charset="0"/>
              </a:rPr>
              <a:t>Time reversal is achieved by simulating with decrementing time step instead of traditional incrementing time step</a:t>
            </a:r>
          </a:p>
          <a:p>
            <a:pPr marL="0" indent="0" algn="l">
              <a:buFontTx/>
              <a:buNone/>
            </a:pPr>
            <a:r>
              <a:rPr lang="en-US" sz="1200" b="0" dirty="0">
                <a:latin typeface="CMU Serif" panose="02000603000000000000" pitchFamily="2" charset="0"/>
                <a:ea typeface="CMU Serif" panose="02000603000000000000" pitchFamily="2" charset="0"/>
                <a:cs typeface="CMU Serif" panose="02000603000000000000" pitchFamily="2" charset="0"/>
              </a:rPr>
              <a:t>-Twigg and James first proposed time reversal method for rigid body simulator</a:t>
            </a:r>
          </a:p>
          <a:p>
            <a:pPr marL="0" indent="0" algn="l">
              <a:buFontTx/>
              <a:buNone/>
            </a:pPr>
            <a:r>
              <a:rPr lang="en-CA" b="0" dirty="0"/>
              <a:t>-</a:t>
            </a:r>
            <a:r>
              <a:rPr lang="en-US" sz="1200" b="0" dirty="0" err="1">
                <a:latin typeface="CMU Serif" panose="02000603000000000000" pitchFamily="2" charset="0"/>
                <a:ea typeface="CMU Serif" panose="02000603000000000000" pitchFamily="2" charset="0"/>
                <a:cs typeface="CMU Serif" panose="02000603000000000000" pitchFamily="2" charset="0"/>
              </a:rPr>
              <a:t>Oborn</a:t>
            </a:r>
            <a:r>
              <a:rPr lang="en-US" sz="1200" b="0" dirty="0">
                <a:latin typeface="CMU Serif" panose="02000603000000000000" pitchFamily="2" charset="0"/>
                <a:ea typeface="CMU Serif" panose="02000603000000000000" pitchFamily="2" charset="0"/>
                <a:cs typeface="CMU Serif" panose="02000603000000000000" pitchFamily="2" charset="0"/>
              </a:rPr>
              <a:t> et al. extended the time reversal idea for smoke simulation</a:t>
            </a:r>
          </a:p>
          <a:p>
            <a:pPr marL="0" indent="0" algn="l">
              <a:buFontTx/>
              <a:buNone/>
            </a:pPr>
            <a:r>
              <a:rPr lang="en-US" sz="1200" b="0" dirty="0">
                <a:latin typeface="CMU Serif" panose="02000603000000000000" pitchFamily="2" charset="0"/>
                <a:ea typeface="CMU Serif" panose="02000603000000000000" pitchFamily="2" charset="0"/>
                <a:cs typeface="CMU Serif" panose="02000603000000000000" pitchFamily="2" charset="0"/>
              </a:rPr>
              <a:t>-As seen in the image, from the initial bunny target shape, the smoke is simulated reverse in time </a:t>
            </a:r>
          </a:p>
          <a:p>
            <a:pPr marL="0" indent="0" algn="l">
              <a:buFontTx/>
              <a:buNone/>
            </a:pPr>
            <a:r>
              <a:rPr lang="en-US" sz="1200" b="0" dirty="0">
                <a:latin typeface="CMU Serif" panose="02000603000000000000" pitchFamily="2" charset="0"/>
                <a:ea typeface="CMU Serif" panose="02000603000000000000" pitchFamily="2" charset="0"/>
                <a:cs typeface="CMU Serif" panose="02000603000000000000" pitchFamily="2" charset="0"/>
              </a:rPr>
              <a:t>-Then the simulated states are played forward in time to give the illusion of the formation of the bunny</a:t>
            </a:r>
          </a:p>
          <a:p>
            <a:pPr algn="l"/>
            <a:r>
              <a:rPr lang="en-US" sz="1200" b="0" dirty="0">
                <a:latin typeface="CMU Serif" panose="02000603000000000000" pitchFamily="2" charset="0"/>
                <a:ea typeface="CMU Serif" panose="02000603000000000000" pitchFamily="2" charset="0"/>
                <a:cs typeface="CMU Serif" panose="02000603000000000000" pitchFamily="2" charset="0"/>
              </a:rPr>
              <a:t>-Their method introduces artificial equation for entropy reduction which results in uncanny motion </a:t>
            </a:r>
          </a:p>
          <a:p>
            <a:pPr marL="0" indent="0" algn="l">
              <a:buFontTx/>
              <a:buNone/>
            </a:pPr>
            <a:r>
              <a:rPr lang="en-US" sz="1200" b="0" dirty="0">
                <a:latin typeface="CMU Serif" panose="02000603000000000000" pitchFamily="2" charset="0"/>
                <a:ea typeface="CMU Serif" panose="02000603000000000000" pitchFamily="2" charset="0"/>
                <a:cs typeface="CMU Serif" panose="02000603000000000000" pitchFamily="2" charset="0"/>
              </a:rPr>
              <a:t>-This is Limited to static target models</a:t>
            </a:r>
          </a:p>
          <a:p>
            <a:pPr marL="171450" indent="-171450" algn="l">
              <a:buFontTx/>
              <a:buChar char="-"/>
            </a:pPr>
            <a:endParaRPr lang="en-CA" b="0" dirty="0"/>
          </a:p>
        </p:txBody>
      </p:sp>
      <p:sp>
        <p:nvSpPr>
          <p:cNvPr id="4" name="Slide Number Placeholder 3"/>
          <p:cNvSpPr>
            <a:spLocks noGrp="1"/>
          </p:cNvSpPr>
          <p:nvPr>
            <p:ph type="sldNum" sz="quarter" idx="5"/>
          </p:nvPr>
        </p:nvSpPr>
        <p:spPr/>
        <p:txBody>
          <a:bodyPr/>
          <a:lstStyle/>
          <a:p>
            <a:fld id="{E04029F3-F0C2-4327-A8A3-5194F151998E}" type="slidenum">
              <a:rPr lang="en-CA" smtClean="0"/>
              <a:t>7</a:t>
            </a:fld>
            <a:endParaRPr lang="en-CA"/>
          </a:p>
        </p:txBody>
      </p:sp>
    </p:spTree>
    <p:extLst>
      <p:ext uri="{BB962C8B-B14F-4D97-AF65-F5344CB8AC3E}">
        <p14:creationId xmlns:p14="http://schemas.microsoft.com/office/powerpoint/2010/main" val="1029632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Tx/>
              <a:buNone/>
            </a:pPr>
            <a:r>
              <a:rPr lang="en-US" dirty="0"/>
              <a:t>Now we’ll look into our proposed art-directed method to </a:t>
            </a:r>
            <a:r>
              <a:rPr lang="en-US" sz="1800" b="0" i="0" u="none" strike="noStrike" baseline="0" dirty="0">
                <a:latin typeface="LinLibertineT"/>
              </a:rPr>
              <a:t>control the animation of liquids.</a:t>
            </a:r>
            <a:endParaRPr lang="en-US" sz="1200" b="1" dirty="0">
              <a:latin typeface="CMU Serif" panose="02000603000000000000" pitchFamily="2" charset="0"/>
              <a:ea typeface="CMU Serif" panose="02000603000000000000" pitchFamily="2" charset="0"/>
              <a:cs typeface="CMU Serif" panose="02000603000000000000" pitchFamily="2" charset="0"/>
            </a:endParaRPr>
          </a:p>
          <a:p>
            <a:pPr marL="171450" indent="-171450" algn="l">
              <a:buFontTx/>
              <a:buChar char="-"/>
            </a:pPr>
            <a:endParaRPr lang="en-US" sz="1200" b="0" dirty="0">
              <a:latin typeface="CMU Serif" panose="02000603000000000000" pitchFamily="2" charset="0"/>
              <a:ea typeface="CMU Serif" panose="02000603000000000000" pitchFamily="2" charset="0"/>
              <a:cs typeface="CMU Serif" panose="02000603000000000000" pitchFamily="2" charset="0"/>
            </a:endParaRPr>
          </a:p>
          <a:p>
            <a:pPr marL="171450" indent="-171450" algn="l">
              <a:buFontTx/>
              <a:buChar char="-"/>
            </a:pPr>
            <a:endParaRPr lang="en-CA" b="0" dirty="0"/>
          </a:p>
        </p:txBody>
      </p:sp>
      <p:sp>
        <p:nvSpPr>
          <p:cNvPr id="4" name="Slide Number Placeholder 3"/>
          <p:cNvSpPr>
            <a:spLocks noGrp="1"/>
          </p:cNvSpPr>
          <p:nvPr>
            <p:ph type="sldNum" sz="quarter" idx="5"/>
          </p:nvPr>
        </p:nvSpPr>
        <p:spPr/>
        <p:txBody>
          <a:bodyPr/>
          <a:lstStyle/>
          <a:p>
            <a:fld id="{E04029F3-F0C2-4327-A8A3-5194F151998E}" type="slidenum">
              <a:rPr lang="en-CA" smtClean="0"/>
              <a:t>8</a:t>
            </a:fld>
            <a:endParaRPr lang="en-CA"/>
          </a:p>
        </p:txBody>
      </p:sp>
    </p:spTree>
    <p:extLst>
      <p:ext uri="{BB962C8B-B14F-4D97-AF65-F5344CB8AC3E}">
        <p14:creationId xmlns:p14="http://schemas.microsoft.com/office/powerpoint/2010/main" val="191516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MR12"/>
              </a:rPr>
              <a:t>-First, we’ll see the overview of our proposed approach using one of the test case results generated from our system.</a:t>
            </a:r>
          </a:p>
          <a:p>
            <a:pPr algn="l"/>
            <a:r>
              <a:rPr lang="en-US" sz="1200" b="0" i="0" u="none" strike="noStrike" baseline="0" dirty="0">
                <a:latin typeface="CMR12"/>
              </a:rPr>
              <a:t>-Here a running horse target surface is art directed within the background of waterfall source simulation. This is inspired from water horses emerging from raging river in the movie, </a:t>
            </a:r>
            <a:r>
              <a:rPr lang="en-US" sz="1200" dirty="0">
                <a:latin typeface="CMU Serif" panose="02000603000000000000" pitchFamily="2" charset="0"/>
                <a:ea typeface="CMU Serif" panose="02000603000000000000" pitchFamily="2" charset="0"/>
                <a:cs typeface="CMU Serif" panose="02000603000000000000" pitchFamily="2" charset="0"/>
              </a:rPr>
              <a:t>The Lord of the Rings: The fellowship of the ring</a:t>
            </a:r>
          </a:p>
          <a:p>
            <a:endParaRPr lang="en-CA" dirty="0"/>
          </a:p>
        </p:txBody>
      </p:sp>
      <p:sp>
        <p:nvSpPr>
          <p:cNvPr id="4" name="Slide Number Placeholder 3"/>
          <p:cNvSpPr>
            <a:spLocks noGrp="1"/>
          </p:cNvSpPr>
          <p:nvPr>
            <p:ph type="sldNum" sz="quarter" idx="5"/>
          </p:nvPr>
        </p:nvSpPr>
        <p:spPr/>
        <p:txBody>
          <a:bodyPr/>
          <a:lstStyle/>
          <a:p>
            <a:fld id="{E04029F3-F0C2-4327-A8A3-5194F151998E}" type="slidenum">
              <a:rPr lang="en-CA" smtClean="0"/>
              <a:t>9</a:t>
            </a:fld>
            <a:endParaRPr lang="en-CA"/>
          </a:p>
        </p:txBody>
      </p:sp>
    </p:spTree>
    <p:extLst>
      <p:ext uri="{BB962C8B-B14F-4D97-AF65-F5344CB8AC3E}">
        <p14:creationId xmlns:p14="http://schemas.microsoft.com/office/powerpoint/2010/main" val="3171568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96BD7-AB29-8D78-1ADE-17B36C46FE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0C014A4-6FE1-7530-FFE3-E790F92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7C40529-B554-EC09-57DB-7CBC71EA6F2E}"/>
              </a:ext>
            </a:extLst>
          </p:cNvPr>
          <p:cNvSpPr>
            <a:spLocks noGrp="1"/>
          </p:cNvSpPr>
          <p:nvPr>
            <p:ph type="dt" sz="half" idx="10"/>
          </p:nvPr>
        </p:nvSpPr>
        <p:spPr/>
        <p:txBody>
          <a:bodyPr/>
          <a:lstStyle/>
          <a:p>
            <a:fld id="{9CF9B29B-D84E-4C25-8EA5-C85B49C04225}" type="datetime1">
              <a:rPr lang="en-CA" smtClean="0"/>
              <a:t>2022-11-03</a:t>
            </a:fld>
            <a:endParaRPr lang="en-CA"/>
          </a:p>
        </p:txBody>
      </p:sp>
      <p:sp>
        <p:nvSpPr>
          <p:cNvPr id="5" name="Footer Placeholder 4">
            <a:extLst>
              <a:ext uri="{FF2B5EF4-FFF2-40B4-BE49-F238E27FC236}">
                <a16:creationId xmlns:a16="http://schemas.microsoft.com/office/drawing/2014/main" id="{237335E7-2625-3691-E20C-F57EA311F03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34904A7-2F01-ABCA-9121-C7B7BBB1E435}"/>
              </a:ext>
            </a:extLst>
          </p:cNvPr>
          <p:cNvSpPr>
            <a:spLocks noGrp="1"/>
          </p:cNvSpPr>
          <p:nvPr>
            <p:ph type="sldNum" sz="quarter" idx="12"/>
          </p:nvPr>
        </p:nvSpPr>
        <p:spPr/>
        <p:txBody>
          <a:bodyPr/>
          <a:lstStyle/>
          <a:p>
            <a:fld id="{5A6CCE75-E5F9-4A86-AE3A-55B0FDCE254B}" type="slidenum">
              <a:rPr lang="en-CA" smtClean="0"/>
              <a:t>‹#›</a:t>
            </a:fld>
            <a:endParaRPr lang="en-CA"/>
          </a:p>
        </p:txBody>
      </p:sp>
    </p:spTree>
    <p:extLst>
      <p:ext uri="{BB962C8B-B14F-4D97-AF65-F5344CB8AC3E}">
        <p14:creationId xmlns:p14="http://schemas.microsoft.com/office/powerpoint/2010/main" val="116712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8C024-CCB7-079A-8A82-BBB9656D9D5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71761EE-9EAF-1BBC-533E-DD7C94A778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B9E0E5-BF14-C105-C63A-78EEFFA880CE}"/>
              </a:ext>
            </a:extLst>
          </p:cNvPr>
          <p:cNvSpPr>
            <a:spLocks noGrp="1"/>
          </p:cNvSpPr>
          <p:nvPr>
            <p:ph type="dt" sz="half" idx="10"/>
          </p:nvPr>
        </p:nvSpPr>
        <p:spPr/>
        <p:txBody>
          <a:bodyPr/>
          <a:lstStyle/>
          <a:p>
            <a:fld id="{20389F4D-A8EF-4DAD-91ED-8E6A51D8D5A3}" type="datetime1">
              <a:rPr lang="en-CA" smtClean="0"/>
              <a:t>2022-11-03</a:t>
            </a:fld>
            <a:endParaRPr lang="en-CA"/>
          </a:p>
        </p:txBody>
      </p:sp>
      <p:sp>
        <p:nvSpPr>
          <p:cNvPr id="5" name="Footer Placeholder 4">
            <a:extLst>
              <a:ext uri="{FF2B5EF4-FFF2-40B4-BE49-F238E27FC236}">
                <a16:creationId xmlns:a16="http://schemas.microsoft.com/office/drawing/2014/main" id="{D1B09684-2863-62D3-5A79-9DFA9CB3C3F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BE67F52-ABD3-8DE8-EC47-7E8C90045AB0}"/>
              </a:ext>
            </a:extLst>
          </p:cNvPr>
          <p:cNvSpPr>
            <a:spLocks noGrp="1"/>
          </p:cNvSpPr>
          <p:nvPr>
            <p:ph type="sldNum" sz="quarter" idx="12"/>
          </p:nvPr>
        </p:nvSpPr>
        <p:spPr/>
        <p:txBody>
          <a:bodyPr/>
          <a:lstStyle/>
          <a:p>
            <a:fld id="{5A6CCE75-E5F9-4A86-AE3A-55B0FDCE254B}" type="slidenum">
              <a:rPr lang="en-CA" smtClean="0"/>
              <a:t>‹#›</a:t>
            </a:fld>
            <a:endParaRPr lang="en-CA"/>
          </a:p>
        </p:txBody>
      </p:sp>
    </p:spTree>
    <p:extLst>
      <p:ext uri="{BB962C8B-B14F-4D97-AF65-F5344CB8AC3E}">
        <p14:creationId xmlns:p14="http://schemas.microsoft.com/office/powerpoint/2010/main" val="226581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02BA98-5B54-82DF-7048-F4134FAA57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5A39F84-F65B-6B3C-B863-4E8A456523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B864F26-EB65-6A13-2A91-5B9335509E98}"/>
              </a:ext>
            </a:extLst>
          </p:cNvPr>
          <p:cNvSpPr>
            <a:spLocks noGrp="1"/>
          </p:cNvSpPr>
          <p:nvPr>
            <p:ph type="dt" sz="half" idx="10"/>
          </p:nvPr>
        </p:nvSpPr>
        <p:spPr/>
        <p:txBody>
          <a:bodyPr/>
          <a:lstStyle/>
          <a:p>
            <a:fld id="{46C40BC8-225D-4372-B373-354E09B3057C}" type="datetime1">
              <a:rPr lang="en-CA" smtClean="0"/>
              <a:t>2022-11-03</a:t>
            </a:fld>
            <a:endParaRPr lang="en-CA"/>
          </a:p>
        </p:txBody>
      </p:sp>
      <p:sp>
        <p:nvSpPr>
          <p:cNvPr id="5" name="Footer Placeholder 4">
            <a:extLst>
              <a:ext uri="{FF2B5EF4-FFF2-40B4-BE49-F238E27FC236}">
                <a16:creationId xmlns:a16="http://schemas.microsoft.com/office/drawing/2014/main" id="{55E0D973-A369-AAE9-2011-6792247675F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DB4757A-B3AC-F0E8-653E-468238263EAA}"/>
              </a:ext>
            </a:extLst>
          </p:cNvPr>
          <p:cNvSpPr>
            <a:spLocks noGrp="1"/>
          </p:cNvSpPr>
          <p:nvPr>
            <p:ph type="sldNum" sz="quarter" idx="12"/>
          </p:nvPr>
        </p:nvSpPr>
        <p:spPr/>
        <p:txBody>
          <a:bodyPr/>
          <a:lstStyle/>
          <a:p>
            <a:fld id="{5A6CCE75-E5F9-4A86-AE3A-55B0FDCE254B}" type="slidenum">
              <a:rPr lang="en-CA" smtClean="0"/>
              <a:t>‹#›</a:t>
            </a:fld>
            <a:endParaRPr lang="en-CA"/>
          </a:p>
        </p:txBody>
      </p:sp>
    </p:spTree>
    <p:extLst>
      <p:ext uri="{BB962C8B-B14F-4D97-AF65-F5344CB8AC3E}">
        <p14:creationId xmlns:p14="http://schemas.microsoft.com/office/powerpoint/2010/main" val="4189004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64767-E54C-3F11-1699-50FD8A7CB40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BF4329A-1FA2-2172-534E-F710F144C0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DEA879A-44E8-EDA4-F8B7-27B03957C480}"/>
              </a:ext>
            </a:extLst>
          </p:cNvPr>
          <p:cNvSpPr>
            <a:spLocks noGrp="1"/>
          </p:cNvSpPr>
          <p:nvPr>
            <p:ph type="dt" sz="half" idx="10"/>
          </p:nvPr>
        </p:nvSpPr>
        <p:spPr/>
        <p:txBody>
          <a:bodyPr/>
          <a:lstStyle/>
          <a:p>
            <a:fld id="{6963DD2F-EFE8-48AC-91A7-96A6BA55CC65}" type="datetime1">
              <a:rPr lang="en-CA" smtClean="0"/>
              <a:t>2022-11-03</a:t>
            </a:fld>
            <a:endParaRPr lang="en-CA"/>
          </a:p>
        </p:txBody>
      </p:sp>
      <p:sp>
        <p:nvSpPr>
          <p:cNvPr id="5" name="Footer Placeholder 4">
            <a:extLst>
              <a:ext uri="{FF2B5EF4-FFF2-40B4-BE49-F238E27FC236}">
                <a16:creationId xmlns:a16="http://schemas.microsoft.com/office/drawing/2014/main" id="{075F4EDC-2B70-5F3B-35ED-51F446ABAEC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144379A-3316-C07F-3B9C-DA5412D3F16D}"/>
              </a:ext>
            </a:extLst>
          </p:cNvPr>
          <p:cNvSpPr>
            <a:spLocks noGrp="1"/>
          </p:cNvSpPr>
          <p:nvPr>
            <p:ph type="sldNum" sz="quarter" idx="12"/>
          </p:nvPr>
        </p:nvSpPr>
        <p:spPr/>
        <p:txBody>
          <a:bodyPr/>
          <a:lstStyle/>
          <a:p>
            <a:fld id="{5A6CCE75-E5F9-4A86-AE3A-55B0FDCE254B}" type="slidenum">
              <a:rPr lang="en-CA" smtClean="0"/>
              <a:t>‹#›</a:t>
            </a:fld>
            <a:endParaRPr lang="en-CA"/>
          </a:p>
        </p:txBody>
      </p:sp>
    </p:spTree>
    <p:extLst>
      <p:ext uri="{BB962C8B-B14F-4D97-AF65-F5344CB8AC3E}">
        <p14:creationId xmlns:p14="http://schemas.microsoft.com/office/powerpoint/2010/main" val="4076179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D256-4FCD-57EA-EAF0-1C4A0838D9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868C396-4553-E252-0CEE-E2C5AF0891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A9BFA4-525B-391A-2C07-7056DFEF3E3E}"/>
              </a:ext>
            </a:extLst>
          </p:cNvPr>
          <p:cNvSpPr>
            <a:spLocks noGrp="1"/>
          </p:cNvSpPr>
          <p:nvPr>
            <p:ph type="dt" sz="half" idx="10"/>
          </p:nvPr>
        </p:nvSpPr>
        <p:spPr/>
        <p:txBody>
          <a:bodyPr/>
          <a:lstStyle/>
          <a:p>
            <a:fld id="{1FB79B1C-39F7-422A-9078-86B3732EF6B7}" type="datetime1">
              <a:rPr lang="en-CA" smtClean="0"/>
              <a:t>2022-11-03</a:t>
            </a:fld>
            <a:endParaRPr lang="en-CA"/>
          </a:p>
        </p:txBody>
      </p:sp>
      <p:sp>
        <p:nvSpPr>
          <p:cNvPr id="5" name="Footer Placeholder 4">
            <a:extLst>
              <a:ext uri="{FF2B5EF4-FFF2-40B4-BE49-F238E27FC236}">
                <a16:creationId xmlns:a16="http://schemas.microsoft.com/office/drawing/2014/main" id="{A1704AA2-DAEF-6662-2F80-2613E936D93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0A52933-2FBE-D23A-7AE1-3426E0C59CBD}"/>
              </a:ext>
            </a:extLst>
          </p:cNvPr>
          <p:cNvSpPr>
            <a:spLocks noGrp="1"/>
          </p:cNvSpPr>
          <p:nvPr>
            <p:ph type="sldNum" sz="quarter" idx="12"/>
          </p:nvPr>
        </p:nvSpPr>
        <p:spPr/>
        <p:txBody>
          <a:bodyPr/>
          <a:lstStyle/>
          <a:p>
            <a:fld id="{5A6CCE75-E5F9-4A86-AE3A-55B0FDCE254B}" type="slidenum">
              <a:rPr lang="en-CA" smtClean="0"/>
              <a:t>‹#›</a:t>
            </a:fld>
            <a:endParaRPr lang="en-CA"/>
          </a:p>
        </p:txBody>
      </p:sp>
    </p:spTree>
    <p:extLst>
      <p:ext uri="{BB962C8B-B14F-4D97-AF65-F5344CB8AC3E}">
        <p14:creationId xmlns:p14="http://schemas.microsoft.com/office/powerpoint/2010/main" val="12893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83F3E-C330-32BC-1C1E-A66384A3DE4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EDE5425-55B0-B5C2-A9AC-25D8A75110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E8343D7-8528-AA13-A501-C81015C39B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6747B5A-B6DD-F0C8-A105-9F636B3F9C48}"/>
              </a:ext>
            </a:extLst>
          </p:cNvPr>
          <p:cNvSpPr>
            <a:spLocks noGrp="1"/>
          </p:cNvSpPr>
          <p:nvPr>
            <p:ph type="dt" sz="half" idx="10"/>
          </p:nvPr>
        </p:nvSpPr>
        <p:spPr/>
        <p:txBody>
          <a:bodyPr/>
          <a:lstStyle/>
          <a:p>
            <a:fld id="{80CF5835-3AC5-4DF9-9D68-8C9F12A03BA6}" type="datetime1">
              <a:rPr lang="en-CA" smtClean="0"/>
              <a:t>2022-11-03</a:t>
            </a:fld>
            <a:endParaRPr lang="en-CA"/>
          </a:p>
        </p:txBody>
      </p:sp>
      <p:sp>
        <p:nvSpPr>
          <p:cNvPr id="6" name="Footer Placeholder 5">
            <a:extLst>
              <a:ext uri="{FF2B5EF4-FFF2-40B4-BE49-F238E27FC236}">
                <a16:creationId xmlns:a16="http://schemas.microsoft.com/office/drawing/2014/main" id="{EB8685BF-D116-0916-E6C8-F09FD2309D2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9568561-1E0C-02F7-8DC1-D5FBF98BF6DD}"/>
              </a:ext>
            </a:extLst>
          </p:cNvPr>
          <p:cNvSpPr>
            <a:spLocks noGrp="1"/>
          </p:cNvSpPr>
          <p:nvPr>
            <p:ph type="sldNum" sz="quarter" idx="12"/>
          </p:nvPr>
        </p:nvSpPr>
        <p:spPr/>
        <p:txBody>
          <a:bodyPr/>
          <a:lstStyle/>
          <a:p>
            <a:fld id="{5A6CCE75-E5F9-4A86-AE3A-55B0FDCE254B}" type="slidenum">
              <a:rPr lang="en-CA" smtClean="0"/>
              <a:t>‹#›</a:t>
            </a:fld>
            <a:endParaRPr lang="en-CA"/>
          </a:p>
        </p:txBody>
      </p:sp>
    </p:spTree>
    <p:extLst>
      <p:ext uri="{BB962C8B-B14F-4D97-AF65-F5344CB8AC3E}">
        <p14:creationId xmlns:p14="http://schemas.microsoft.com/office/powerpoint/2010/main" val="340584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C23-3B01-19AD-FF5E-F7EA5857DB8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BE1C238-6225-AEED-25E3-755223B710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964DF6-07A5-0195-0DF5-71DDD8273E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0A12153-DD57-CD0A-7FE5-90FA7CC8F0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4ED2BD-4E27-8AB0-F5A7-EEA8ED7565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E715C9A-53C3-3D81-CBAF-69357C4203A2}"/>
              </a:ext>
            </a:extLst>
          </p:cNvPr>
          <p:cNvSpPr>
            <a:spLocks noGrp="1"/>
          </p:cNvSpPr>
          <p:nvPr>
            <p:ph type="dt" sz="half" idx="10"/>
          </p:nvPr>
        </p:nvSpPr>
        <p:spPr/>
        <p:txBody>
          <a:bodyPr/>
          <a:lstStyle/>
          <a:p>
            <a:fld id="{162F9216-CD6C-4C56-B67B-340F11D087BF}" type="datetime1">
              <a:rPr lang="en-CA" smtClean="0"/>
              <a:t>2022-11-03</a:t>
            </a:fld>
            <a:endParaRPr lang="en-CA"/>
          </a:p>
        </p:txBody>
      </p:sp>
      <p:sp>
        <p:nvSpPr>
          <p:cNvPr id="8" name="Footer Placeholder 7">
            <a:extLst>
              <a:ext uri="{FF2B5EF4-FFF2-40B4-BE49-F238E27FC236}">
                <a16:creationId xmlns:a16="http://schemas.microsoft.com/office/drawing/2014/main" id="{1209434C-5CB1-ADE4-BE13-FBC64E0642A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17EC465B-D77A-AA9C-BFF8-90D8F50F3F71}"/>
              </a:ext>
            </a:extLst>
          </p:cNvPr>
          <p:cNvSpPr>
            <a:spLocks noGrp="1"/>
          </p:cNvSpPr>
          <p:nvPr>
            <p:ph type="sldNum" sz="quarter" idx="12"/>
          </p:nvPr>
        </p:nvSpPr>
        <p:spPr/>
        <p:txBody>
          <a:bodyPr/>
          <a:lstStyle/>
          <a:p>
            <a:fld id="{5A6CCE75-E5F9-4A86-AE3A-55B0FDCE254B}" type="slidenum">
              <a:rPr lang="en-CA" smtClean="0"/>
              <a:t>‹#›</a:t>
            </a:fld>
            <a:endParaRPr lang="en-CA"/>
          </a:p>
        </p:txBody>
      </p:sp>
    </p:spTree>
    <p:extLst>
      <p:ext uri="{BB962C8B-B14F-4D97-AF65-F5344CB8AC3E}">
        <p14:creationId xmlns:p14="http://schemas.microsoft.com/office/powerpoint/2010/main" val="216379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FFC4D-FCAC-B825-3169-98AE8505FDC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C39C9DD-E2E0-D3E7-A83C-608DBFCC03D2}"/>
              </a:ext>
            </a:extLst>
          </p:cNvPr>
          <p:cNvSpPr>
            <a:spLocks noGrp="1"/>
          </p:cNvSpPr>
          <p:nvPr>
            <p:ph type="dt" sz="half" idx="10"/>
          </p:nvPr>
        </p:nvSpPr>
        <p:spPr/>
        <p:txBody>
          <a:bodyPr/>
          <a:lstStyle/>
          <a:p>
            <a:fld id="{390BC1F3-A503-4467-9CE5-2436D216B8DD}" type="datetime1">
              <a:rPr lang="en-CA" smtClean="0"/>
              <a:t>2022-11-03</a:t>
            </a:fld>
            <a:endParaRPr lang="en-CA"/>
          </a:p>
        </p:txBody>
      </p:sp>
      <p:sp>
        <p:nvSpPr>
          <p:cNvPr id="4" name="Footer Placeholder 3">
            <a:extLst>
              <a:ext uri="{FF2B5EF4-FFF2-40B4-BE49-F238E27FC236}">
                <a16:creationId xmlns:a16="http://schemas.microsoft.com/office/drawing/2014/main" id="{4A001665-FF0A-8E0C-1CC9-273C094DE59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1F3A657-CE49-A0B0-2AC8-DEF548964A37}"/>
              </a:ext>
            </a:extLst>
          </p:cNvPr>
          <p:cNvSpPr>
            <a:spLocks noGrp="1"/>
          </p:cNvSpPr>
          <p:nvPr>
            <p:ph type="sldNum" sz="quarter" idx="12"/>
          </p:nvPr>
        </p:nvSpPr>
        <p:spPr/>
        <p:txBody>
          <a:bodyPr/>
          <a:lstStyle/>
          <a:p>
            <a:fld id="{5A6CCE75-E5F9-4A86-AE3A-55B0FDCE254B}" type="slidenum">
              <a:rPr lang="en-CA" smtClean="0"/>
              <a:t>‹#›</a:t>
            </a:fld>
            <a:endParaRPr lang="en-CA"/>
          </a:p>
        </p:txBody>
      </p:sp>
    </p:spTree>
    <p:extLst>
      <p:ext uri="{BB962C8B-B14F-4D97-AF65-F5344CB8AC3E}">
        <p14:creationId xmlns:p14="http://schemas.microsoft.com/office/powerpoint/2010/main" val="3693844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B96FD-499F-68F2-8FE9-3025583F6AAD}"/>
              </a:ext>
            </a:extLst>
          </p:cNvPr>
          <p:cNvSpPr>
            <a:spLocks noGrp="1"/>
          </p:cNvSpPr>
          <p:nvPr>
            <p:ph type="dt" sz="half" idx="10"/>
          </p:nvPr>
        </p:nvSpPr>
        <p:spPr/>
        <p:txBody>
          <a:bodyPr/>
          <a:lstStyle/>
          <a:p>
            <a:fld id="{84BBD6B5-4E54-44E2-B273-57BEA120C690}" type="datetime1">
              <a:rPr lang="en-CA" smtClean="0"/>
              <a:t>2022-11-03</a:t>
            </a:fld>
            <a:endParaRPr lang="en-CA"/>
          </a:p>
        </p:txBody>
      </p:sp>
      <p:sp>
        <p:nvSpPr>
          <p:cNvPr id="3" name="Footer Placeholder 2">
            <a:extLst>
              <a:ext uri="{FF2B5EF4-FFF2-40B4-BE49-F238E27FC236}">
                <a16:creationId xmlns:a16="http://schemas.microsoft.com/office/drawing/2014/main" id="{1F3874E3-2639-3C04-FB46-C210EADE323A}"/>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6626CEA-6E0B-75D0-1DE5-A106FDCE889C}"/>
              </a:ext>
            </a:extLst>
          </p:cNvPr>
          <p:cNvSpPr>
            <a:spLocks noGrp="1"/>
          </p:cNvSpPr>
          <p:nvPr>
            <p:ph type="sldNum" sz="quarter" idx="12"/>
          </p:nvPr>
        </p:nvSpPr>
        <p:spPr/>
        <p:txBody>
          <a:bodyPr/>
          <a:lstStyle/>
          <a:p>
            <a:fld id="{5A6CCE75-E5F9-4A86-AE3A-55B0FDCE254B}" type="slidenum">
              <a:rPr lang="en-CA" smtClean="0"/>
              <a:t>‹#›</a:t>
            </a:fld>
            <a:endParaRPr lang="en-CA"/>
          </a:p>
        </p:txBody>
      </p:sp>
    </p:spTree>
    <p:extLst>
      <p:ext uri="{BB962C8B-B14F-4D97-AF65-F5344CB8AC3E}">
        <p14:creationId xmlns:p14="http://schemas.microsoft.com/office/powerpoint/2010/main" val="265428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CAE28-12DF-4AB6-CF8D-0471CE4496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E5429FD-E600-3B39-50E3-67BF1F8944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BF926C8-F65F-1E9F-E55E-54510C2211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C85694-7EFB-C174-6390-7654B456B30E}"/>
              </a:ext>
            </a:extLst>
          </p:cNvPr>
          <p:cNvSpPr>
            <a:spLocks noGrp="1"/>
          </p:cNvSpPr>
          <p:nvPr>
            <p:ph type="dt" sz="half" idx="10"/>
          </p:nvPr>
        </p:nvSpPr>
        <p:spPr/>
        <p:txBody>
          <a:bodyPr/>
          <a:lstStyle/>
          <a:p>
            <a:fld id="{FC82F17E-4F04-40A0-A806-81EEC144B958}" type="datetime1">
              <a:rPr lang="en-CA" smtClean="0"/>
              <a:t>2022-11-03</a:t>
            </a:fld>
            <a:endParaRPr lang="en-CA"/>
          </a:p>
        </p:txBody>
      </p:sp>
      <p:sp>
        <p:nvSpPr>
          <p:cNvPr id="6" name="Footer Placeholder 5">
            <a:extLst>
              <a:ext uri="{FF2B5EF4-FFF2-40B4-BE49-F238E27FC236}">
                <a16:creationId xmlns:a16="http://schemas.microsoft.com/office/drawing/2014/main" id="{F53E6D0F-8B50-8A84-50E9-8D9F06A3DA0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F9FA63A-18D7-9D3E-A347-1CFD99B2FF6A}"/>
              </a:ext>
            </a:extLst>
          </p:cNvPr>
          <p:cNvSpPr>
            <a:spLocks noGrp="1"/>
          </p:cNvSpPr>
          <p:nvPr>
            <p:ph type="sldNum" sz="quarter" idx="12"/>
          </p:nvPr>
        </p:nvSpPr>
        <p:spPr/>
        <p:txBody>
          <a:bodyPr/>
          <a:lstStyle/>
          <a:p>
            <a:fld id="{5A6CCE75-E5F9-4A86-AE3A-55B0FDCE254B}" type="slidenum">
              <a:rPr lang="en-CA" smtClean="0"/>
              <a:t>‹#›</a:t>
            </a:fld>
            <a:endParaRPr lang="en-CA"/>
          </a:p>
        </p:txBody>
      </p:sp>
    </p:spTree>
    <p:extLst>
      <p:ext uri="{BB962C8B-B14F-4D97-AF65-F5344CB8AC3E}">
        <p14:creationId xmlns:p14="http://schemas.microsoft.com/office/powerpoint/2010/main" val="3306827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4B205-5ECB-E663-5FE2-951B52BEDA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192B720-48DF-D34D-8CE0-878D022571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B875FC70-FCAA-9330-059F-7CA288FE04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358EB5-89A0-E0CE-0C60-37772C375997}"/>
              </a:ext>
            </a:extLst>
          </p:cNvPr>
          <p:cNvSpPr>
            <a:spLocks noGrp="1"/>
          </p:cNvSpPr>
          <p:nvPr>
            <p:ph type="dt" sz="half" idx="10"/>
          </p:nvPr>
        </p:nvSpPr>
        <p:spPr/>
        <p:txBody>
          <a:bodyPr/>
          <a:lstStyle/>
          <a:p>
            <a:fld id="{E593CBA7-7DB7-4980-AD65-22CB74227D83}" type="datetime1">
              <a:rPr lang="en-CA" smtClean="0"/>
              <a:t>2022-11-03</a:t>
            </a:fld>
            <a:endParaRPr lang="en-CA"/>
          </a:p>
        </p:txBody>
      </p:sp>
      <p:sp>
        <p:nvSpPr>
          <p:cNvPr id="6" name="Footer Placeholder 5">
            <a:extLst>
              <a:ext uri="{FF2B5EF4-FFF2-40B4-BE49-F238E27FC236}">
                <a16:creationId xmlns:a16="http://schemas.microsoft.com/office/drawing/2014/main" id="{86FE4763-6368-7E7D-0FA1-E8F4DB04096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B69CEB9-2E13-5D27-E54A-B858C65BAC35}"/>
              </a:ext>
            </a:extLst>
          </p:cNvPr>
          <p:cNvSpPr>
            <a:spLocks noGrp="1"/>
          </p:cNvSpPr>
          <p:nvPr>
            <p:ph type="sldNum" sz="quarter" idx="12"/>
          </p:nvPr>
        </p:nvSpPr>
        <p:spPr/>
        <p:txBody>
          <a:bodyPr/>
          <a:lstStyle/>
          <a:p>
            <a:fld id="{5A6CCE75-E5F9-4A86-AE3A-55B0FDCE254B}" type="slidenum">
              <a:rPr lang="en-CA" smtClean="0"/>
              <a:t>‹#›</a:t>
            </a:fld>
            <a:endParaRPr lang="en-CA"/>
          </a:p>
        </p:txBody>
      </p:sp>
    </p:spTree>
    <p:extLst>
      <p:ext uri="{BB962C8B-B14F-4D97-AF65-F5344CB8AC3E}">
        <p14:creationId xmlns:p14="http://schemas.microsoft.com/office/powerpoint/2010/main" val="3675164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02B674-DDAE-DA8E-A26B-90B01BCFE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B550216-E1BC-F71F-BAB6-6C6A63F42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B7044F-1DC6-5656-FFD2-EC67B6B1B6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D1211-945D-4990-A9D2-BB227BC49FD0}" type="datetime1">
              <a:rPr lang="en-CA" smtClean="0"/>
              <a:t>2022-11-03</a:t>
            </a:fld>
            <a:endParaRPr lang="en-CA"/>
          </a:p>
        </p:txBody>
      </p:sp>
      <p:sp>
        <p:nvSpPr>
          <p:cNvPr id="5" name="Footer Placeholder 4">
            <a:extLst>
              <a:ext uri="{FF2B5EF4-FFF2-40B4-BE49-F238E27FC236}">
                <a16:creationId xmlns:a16="http://schemas.microsoft.com/office/drawing/2014/main" id="{89688985-0B7B-4456-24EB-C0E48CDBE3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898EA2D-3B0A-76B2-1407-478195E15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6CCE75-E5F9-4A86-AE3A-55B0FDCE254B}" type="slidenum">
              <a:rPr lang="en-CA" smtClean="0"/>
              <a:t>‹#›</a:t>
            </a:fld>
            <a:endParaRPr lang="en-CA"/>
          </a:p>
        </p:txBody>
      </p:sp>
    </p:spTree>
    <p:extLst>
      <p:ext uri="{BB962C8B-B14F-4D97-AF65-F5344CB8AC3E}">
        <p14:creationId xmlns:p14="http://schemas.microsoft.com/office/powerpoint/2010/main" val="359402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2.m4a"/><Relationship Id="rId7" Type="http://schemas.openxmlformats.org/officeDocument/2006/relationships/image" Target="../media/image24.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audio" Target="../media/media12.m4a"/></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4.m4a"/><Relationship Id="rId7" Type="http://schemas.openxmlformats.org/officeDocument/2006/relationships/image" Target="../media/image24.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audio" Target="../media/media14.m4a"/></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5.m4a"/><Relationship Id="rId7" Type="http://schemas.openxmlformats.org/officeDocument/2006/relationships/image" Target="../media/image24.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audio" Target="../media/media15.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10.png"/><Relationship Id="rId4" Type="http://schemas.openxmlformats.org/officeDocument/2006/relationships/notesSlide" Target="../notesSlides/notesSlide17.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8.xml"/><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3.m4a"/><Relationship Id="rId7" Type="http://schemas.openxmlformats.org/officeDocument/2006/relationships/image" Target="../media/image38.png"/><Relationship Id="rId2" Type="http://schemas.openxmlformats.org/officeDocument/2006/relationships/video" Target="../media/media22.mp4"/><Relationship Id="rId1" Type="http://schemas.microsoft.com/office/2007/relationships/media" Target="../media/media22.mp4"/><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audio" Target="../media/media23.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1.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8.png"/><Relationship Id="rId3" Type="http://schemas.openxmlformats.org/officeDocument/2006/relationships/slideLayout" Target="../slideLayouts/slideLayout1.xml"/><Relationship Id="rId7" Type="http://schemas.openxmlformats.org/officeDocument/2006/relationships/image" Target="../media/image44.png"/><Relationship Id="rId12" Type="http://schemas.openxmlformats.org/officeDocument/2006/relationships/image" Target="../media/image40.png"/><Relationship Id="rId17" Type="http://schemas.openxmlformats.org/officeDocument/2006/relationships/image" Target="../media/image10.png"/><Relationship Id="rId2" Type="http://schemas.openxmlformats.org/officeDocument/2006/relationships/audio" Target="../media/media26.m4a"/><Relationship Id="rId16" Type="http://schemas.openxmlformats.org/officeDocument/2006/relationships/image" Target="../media/image41.png"/><Relationship Id="rId1" Type="http://schemas.microsoft.com/office/2007/relationships/media" Target="../media/media26.m4a"/><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5" Type="http://schemas.openxmlformats.org/officeDocument/2006/relationships/image" Target="../media/image50.png"/><Relationship Id="rId10" Type="http://schemas.openxmlformats.org/officeDocument/2006/relationships/image" Target="../media/image46.png"/><Relationship Id="rId4" Type="http://schemas.openxmlformats.org/officeDocument/2006/relationships/notesSlide" Target="../notesSlides/notesSlide22.xml"/><Relationship Id="rId9" Type="http://schemas.openxmlformats.org/officeDocument/2006/relationships/image" Target="../media/image45.png"/><Relationship Id="rId1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microsoft.com/office/2007/relationships/media" Target="../media/media28.mp4"/><Relationship Id="rId7" Type="http://schemas.openxmlformats.org/officeDocument/2006/relationships/slideLayout" Target="../slideLayouts/slideLayout1.xml"/><Relationship Id="rId2" Type="http://schemas.openxmlformats.org/officeDocument/2006/relationships/video" Target="../media/media27.mp4"/><Relationship Id="rId1" Type="http://schemas.microsoft.com/office/2007/relationships/media" Target="../media/media27.mp4"/><Relationship Id="rId6" Type="http://schemas.openxmlformats.org/officeDocument/2006/relationships/audio" Target="../media/media29.m4a"/><Relationship Id="rId5" Type="http://schemas.microsoft.com/office/2007/relationships/media" Target="../media/media29.m4a"/><Relationship Id="rId10" Type="http://schemas.openxmlformats.org/officeDocument/2006/relationships/image" Target="../media/image10.png"/><Relationship Id="rId4" Type="http://schemas.openxmlformats.org/officeDocument/2006/relationships/video" Target="../media/media28.mp4"/><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image" Target="../media/image5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2.m4a"/><Relationship Id="rId7" Type="http://schemas.openxmlformats.org/officeDocument/2006/relationships/image" Target="../media/image52.png"/><Relationship Id="rId2" Type="http://schemas.openxmlformats.org/officeDocument/2006/relationships/video" Target="../media/media31.mp4"/><Relationship Id="rId1" Type="http://schemas.microsoft.com/office/2007/relationships/media" Target="../media/media31.mp4"/><Relationship Id="rId6" Type="http://schemas.openxmlformats.org/officeDocument/2006/relationships/notesSlide" Target="../notesSlides/notesSlide25.xml"/><Relationship Id="rId5" Type="http://schemas.openxmlformats.org/officeDocument/2006/relationships/slideLayout" Target="../slideLayouts/slideLayout1.xml"/><Relationship Id="rId4" Type="http://schemas.openxmlformats.org/officeDocument/2006/relationships/audio" Target="../media/media32.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5.m4a"/><Relationship Id="rId7" Type="http://schemas.openxmlformats.org/officeDocument/2006/relationships/image" Target="../media/image53.png"/><Relationship Id="rId2" Type="http://schemas.openxmlformats.org/officeDocument/2006/relationships/video" Target="../media/media34.mp4"/><Relationship Id="rId1" Type="http://schemas.microsoft.com/office/2007/relationships/media" Target="../media/media34.mp4"/><Relationship Id="rId6" Type="http://schemas.openxmlformats.org/officeDocument/2006/relationships/notesSlide" Target="../notesSlides/notesSlide27.xml"/><Relationship Id="rId5" Type="http://schemas.openxmlformats.org/officeDocument/2006/relationships/slideLayout" Target="../slideLayouts/slideLayout1.xml"/><Relationship Id="rId4" Type="http://schemas.openxmlformats.org/officeDocument/2006/relationships/audio" Target="../media/media35.m4a"/></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7.m4a"/><Relationship Id="rId7" Type="http://schemas.openxmlformats.org/officeDocument/2006/relationships/image" Target="../media/image54.png"/><Relationship Id="rId2" Type="http://schemas.openxmlformats.org/officeDocument/2006/relationships/video" Target="../media/media36.mp4"/><Relationship Id="rId1" Type="http://schemas.microsoft.com/office/2007/relationships/media" Target="../media/media36.mp4"/><Relationship Id="rId6" Type="http://schemas.openxmlformats.org/officeDocument/2006/relationships/notesSlide" Target="../notesSlides/notesSlide28.xml"/><Relationship Id="rId5" Type="http://schemas.openxmlformats.org/officeDocument/2006/relationships/slideLayout" Target="../slideLayouts/slideLayout1.xml"/><Relationship Id="rId4" Type="http://schemas.openxmlformats.org/officeDocument/2006/relationships/audio" Target="../media/media37.m4a"/></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9.m4a"/><Relationship Id="rId7" Type="http://schemas.openxmlformats.org/officeDocument/2006/relationships/image" Target="../media/image54.png"/><Relationship Id="rId2" Type="http://schemas.openxmlformats.org/officeDocument/2006/relationships/video" Target="../media/media38.mp4"/><Relationship Id="rId1" Type="http://schemas.microsoft.com/office/2007/relationships/media" Target="../media/media38.mp4"/><Relationship Id="rId6" Type="http://schemas.openxmlformats.org/officeDocument/2006/relationships/notesSlide" Target="../notesSlides/notesSlide29.xml"/><Relationship Id="rId5" Type="http://schemas.openxmlformats.org/officeDocument/2006/relationships/slideLayout" Target="../slideLayouts/slideLayout1.xml"/><Relationship Id="rId4" Type="http://schemas.openxmlformats.org/officeDocument/2006/relationships/audio" Target="../media/media39.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41.m4a"/><Relationship Id="rId7" Type="http://schemas.openxmlformats.org/officeDocument/2006/relationships/image" Target="../media/image55.png"/><Relationship Id="rId2" Type="http://schemas.openxmlformats.org/officeDocument/2006/relationships/video" Target="../media/media40.mp4"/><Relationship Id="rId1" Type="http://schemas.microsoft.com/office/2007/relationships/media" Target="../media/media40.mp4"/><Relationship Id="rId6" Type="http://schemas.openxmlformats.org/officeDocument/2006/relationships/notesSlide" Target="../notesSlides/notesSlide30.xml"/><Relationship Id="rId5" Type="http://schemas.openxmlformats.org/officeDocument/2006/relationships/slideLayout" Target="../slideLayouts/slideLayout1.xml"/><Relationship Id="rId4" Type="http://schemas.openxmlformats.org/officeDocument/2006/relationships/audio" Target="../media/media41.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0.png"/><Relationship Id="rId5" Type="http://schemas.openxmlformats.org/officeDocument/2006/relationships/image" Target="../media/image5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0.png"/><Relationship Id="rId5" Type="http://schemas.openxmlformats.org/officeDocument/2006/relationships/image" Target="../media/image57.gif"/><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0.png"/><Relationship Id="rId5" Type="http://schemas.openxmlformats.org/officeDocument/2006/relationships/image" Target="../media/image5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slideLayout" Target="../slideLayouts/slideLayout1.xml"/><Relationship Id="rId7" Type="http://schemas.openxmlformats.org/officeDocument/2006/relationships/image" Target="../media/image61.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notesSlide" Target="../notesSlides/notesSlide36.xml"/><Relationship Id="rId9"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6.png"/><Relationship Id="rId5" Type="http://schemas.openxmlformats.org/officeDocument/2006/relationships/image" Target="../media/image40.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0.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52.m4a"/><Relationship Id="rId7" Type="http://schemas.openxmlformats.org/officeDocument/2006/relationships/image" Target="../media/image63.png"/><Relationship Id="rId2" Type="http://schemas.openxmlformats.org/officeDocument/2006/relationships/video" Target="../media/media51.mp4"/><Relationship Id="rId1" Type="http://schemas.microsoft.com/office/2007/relationships/media" Target="../media/media51.mp4"/><Relationship Id="rId6" Type="http://schemas.openxmlformats.org/officeDocument/2006/relationships/notesSlide" Target="../notesSlides/notesSlide39.xml"/><Relationship Id="rId5" Type="http://schemas.openxmlformats.org/officeDocument/2006/relationships/slideLayout" Target="../slideLayouts/slideLayout1.xml"/><Relationship Id="rId4" Type="http://schemas.openxmlformats.org/officeDocument/2006/relationships/audio" Target="../media/media52.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2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1.xml"/><Relationship Id="rId7" Type="http://schemas.openxmlformats.org/officeDocument/2006/relationships/image" Target="../media/image16.e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slideLayout" Target="../slideLayouts/slideLayout1.xml"/><Relationship Id="rId7" Type="http://schemas.openxmlformats.org/officeDocument/2006/relationships/image" Target="../media/image20.em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emf"/><Relationship Id="rId11" Type="http://schemas.openxmlformats.org/officeDocument/2006/relationships/image" Target="../media/image10.png"/><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notesSlide" Target="../notesSlides/notesSlide7.xml"/><Relationship Id="rId9" Type="http://schemas.openxmlformats.org/officeDocument/2006/relationships/image" Target="../media/image22.emf"/></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0.png"/><Relationship Id="rId4" Type="http://schemas.openxmlformats.org/officeDocument/2006/relationships/notesSlide" Target="../notesSlides/notesSlide8.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0.m4a"/><Relationship Id="rId7" Type="http://schemas.openxmlformats.org/officeDocument/2006/relationships/image" Target="../media/image24.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audio" Target="../media/media10.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561703" y="348343"/>
            <a:ext cx="11068594" cy="905691"/>
          </a:xfrm>
        </p:spPr>
        <p:txBody>
          <a:bodyPr>
            <a:normAutofit/>
          </a:bodyPr>
          <a:lstStyle/>
          <a:p>
            <a:r>
              <a:rPr lang="en-US" sz="2800" b="1" dirty="0">
                <a:latin typeface="CMU Serif" panose="02000603000000000000" pitchFamily="2" charset="0"/>
                <a:ea typeface="CMU Serif" panose="02000603000000000000" pitchFamily="2" charset="0"/>
                <a:cs typeface="CMU Serif" panose="02000603000000000000" pitchFamily="2" charset="0"/>
              </a:rPr>
              <a:t>Time Reversal and Simulation Merging </a:t>
            </a:r>
            <a:br>
              <a:rPr lang="en-US" sz="2800" b="1" dirty="0">
                <a:latin typeface="CMU Serif" panose="02000603000000000000" pitchFamily="2" charset="0"/>
                <a:ea typeface="CMU Serif" panose="02000603000000000000" pitchFamily="2" charset="0"/>
                <a:cs typeface="CMU Serif" panose="02000603000000000000" pitchFamily="2" charset="0"/>
              </a:rPr>
            </a:br>
            <a:r>
              <a:rPr lang="en-US" sz="2800" b="1" dirty="0">
                <a:latin typeface="CMU Serif" panose="02000603000000000000" pitchFamily="2" charset="0"/>
                <a:ea typeface="CMU Serif" panose="02000603000000000000" pitchFamily="2" charset="0"/>
                <a:cs typeface="CMU Serif" panose="02000603000000000000" pitchFamily="2" charset="0"/>
              </a:rPr>
              <a:t>for Target-Driven Fluid Animation</a:t>
            </a:r>
            <a:endParaRPr lang="en-CA" sz="2800" b="1" dirty="0">
              <a:latin typeface="CMU Serif" panose="02000603000000000000" pitchFamily="2" charset="0"/>
              <a:ea typeface="CMU Serif" panose="02000603000000000000" pitchFamily="2" charset="0"/>
              <a:cs typeface="CMU Serif" panose="02000603000000000000" pitchFamily="2" charset="0"/>
            </a:endParaRPr>
          </a:p>
        </p:txBody>
      </p:sp>
      <p:sp>
        <p:nvSpPr>
          <p:cNvPr id="4" name="Title 1">
            <a:extLst>
              <a:ext uri="{FF2B5EF4-FFF2-40B4-BE49-F238E27FC236}">
                <a16:creationId xmlns:a16="http://schemas.microsoft.com/office/drawing/2014/main" id="{2BFFD6A0-AAEB-56BA-EA78-288470697CAB}"/>
              </a:ext>
            </a:extLst>
          </p:cNvPr>
          <p:cNvSpPr txBox="1">
            <a:spLocks/>
          </p:cNvSpPr>
          <p:nvPr/>
        </p:nvSpPr>
        <p:spPr>
          <a:xfrm>
            <a:off x="-2" y="2138454"/>
            <a:ext cx="12192000" cy="250806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5" name="TextBox 4">
            <a:extLst>
              <a:ext uri="{FF2B5EF4-FFF2-40B4-BE49-F238E27FC236}">
                <a16:creationId xmlns:a16="http://schemas.microsoft.com/office/drawing/2014/main" id="{87E8661C-7E86-29BF-580D-30BC1C1A452E}"/>
              </a:ext>
            </a:extLst>
          </p:cNvPr>
          <p:cNvSpPr txBox="1"/>
          <p:nvPr/>
        </p:nvSpPr>
        <p:spPr>
          <a:xfrm>
            <a:off x="423591" y="3786668"/>
            <a:ext cx="3555948" cy="923330"/>
          </a:xfrm>
          <a:prstGeom prst="rect">
            <a:avLst/>
          </a:prstGeom>
          <a:noFill/>
        </p:spPr>
        <p:txBody>
          <a:bodyPr wrap="square" rtlCol="0">
            <a:spAutoFit/>
          </a:bodyPr>
          <a:lstStyle/>
          <a:p>
            <a:pPr algn="ctr"/>
            <a:r>
              <a:rPr lang="en-US" b="1" dirty="0">
                <a:latin typeface="CMU Serif" panose="02000603000000000000" pitchFamily="2" charset="0"/>
                <a:ea typeface="CMU Serif" panose="02000603000000000000" pitchFamily="2" charset="0"/>
                <a:cs typeface="CMU Serif" panose="02000603000000000000" pitchFamily="2" charset="0"/>
              </a:rPr>
              <a:t>Gowthaman Sivakumaran</a:t>
            </a:r>
          </a:p>
          <a:p>
            <a:pPr algn="ctr"/>
            <a:r>
              <a:rPr lang="en-US" b="1" dirty="0">
                <a:latin typeface="CMU Serif" panose="02000603000000000000" pitchFamily="2" charset="0"/>
                <a:ea typeface="CMU Serif" panose="02000603000000000000" pitchFamily="2" charset="0"/>
                <a:cs typeface="CMU Serif" panose="02000603000000000000" pitchFamily="2" charset="0"/>
              </a:rPr>
              <a:t>Carleton University</a:t>
            </a:r>
          </a:p>
          <a:p>
            <a:pPr algn="ctr"/>
            <a:r>
              <a:rPr lang="en-US" b="1" dirty="0">
                <a:latin typeface="CMU Serif" panose="02000603000000000000" pitchFamily="2" charset="0"/>
                <a:ea typeface="CMU Serif" panose="02000603000000000000" pitchFamily="2" charset="0"/>
                <a:cs typeface="CMU Serif" panose="02000603000000000000" pitchFamily="2" charset="0"/>
              </a:rPr>
              <a:t>gowtham.maran1@gmail.com</a:t>
            </a:r>
          </a:p>
        </p:txBody>
      </p:sp>
      <p:pic>
        <p:nvPicPr>
          <p:cNvPr id="7" name="Picture 6" descr="A picture containing shape&#10;&#10;Description automatically generated">
            <a:extLst>
              <a:ext uri="{FF2B5EF4-FFF2-40B4-BE49-F238E27FC236}">
                <a16:creationId xmlns:a16="http://schemas.microsoft.com/office/drawing/2014/main" id="{7EBF387A-75C5-FB75-6796-4C9AC6369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9348" y="5199049"/>
            <a:ext cx="1186438" cy="1186438"/>
          </a:xfrm>
          <a:prstGeom prst="rect">
            <a:avLst/>
          </a:prstGeom>
        </p:spPr>
      </p:pic>
      <p:pic>
        <p:nvPicPr>
          <p:cNvPr id="6" name="Picture 5" descr="A picture containing indoor, decorated&#10;&#10;Description automatically generated">
            <a:extLst>
              <a:ext uri="{FF2B5EF4-FFF2-40B4-BE49-F238E27FC236}">
                <a16:creationId xmlns:a16="http://schemas.microsoft.com/office/drawing/2014/main" id="{4198B6C7-3DB9-A00B-EDEC-8A86688BE2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403" y="1927920"/>
            <a:ext cx="2221276" cy="1258068"/>
          </a:xfrm>
          <a:prstGeom prst="rect">
            <a:avLst/>
          </a:prstGeom>
        </p:spPr>
      </p:pic>
      <p:pic>
        <p:nvPicPr>
          <p:cNvPr id="9" name="Picture 8" descr="A picture containing eaten&#10;&#10;Description automatically generated">
            <a:extLst>
              <a:ext uri="{FF2B5EF4-FFF2-40B4-BE49-F238E27FC236}">
                <a16:creationId xmlns:a16="http://schemas.microsoft.com/office/drawing/2014/main" id="{99260395-38AD-62DE-AF47-655C4BB9A1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8381" y="1927920"/>
            <a:ext cx="2221277" cy="1258068"/>
          </a:xfrm>
          <a:prstGeom prst="rect">
            <a:avLst/>
          </a:prstGeom>
        </p:spPr>
      </p:pic>
      <p:pic>
        <p:nvPicPr>
          <p:cNvPr id="12" name="Picture 11" descr="A picture containing indoor, decorated&#10;&#10;Description automatically generated">
            <a:extLst>
              <a:ext uri="{FF2B5EF4-FFF2-40B4-BE49-F238E27FC236}">
                <a16:creationId xmlns:a16="http://schemas.microsoft.com/office/drawing/2014/main" id="{777DA049-55AA-5A93-13DA-704B730A20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5360" y="1927920"/>
            <a:ext cx="2221277" cy="1258068"/>
          </a:xfrm>
          <a:prstGeom prst="rect">
            <a:avLst/>
          </a:prstGeom>
        </p:spPr>
      </p:pic>
      <p:pic>
        <p:nvPicPr>
          <p:cNvPr id="14" name="Picture 13" descr="A picture containing indoor, dessert, cream&#10;&#10;Description automatically generated">
            <a:extLst>
              <a:ext uri="{FF2B5EF4-FFF2-40B4-BE49-F238E27FC236}">
                <a16:creationId xmlns:a16="http://schemas.microsoft.com/office/drawing/2014/main" id="{F64624CC-7626-4910-799E-DFC259C143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1221" y="1927920"/>
            <a:ext cx="2221277" cy="1258068"/>
          </a:xfrm>
          <a:prstGeom prst="rect">
            <a:avLst/>
          </a:prstGeom>
        </p:spPr>
      </p:pic>
      <p:pic>
        <p:nvPicPr>
          <p:cNvPr id="16" name="Picture 15" descr="A picture containing indoor&#10;&#10;Description automatically generated">
            <a:extLst>
              <a:ext uri="{FF2B5EF4-FFF2-40B4-BE49-F238E27FC236}">
                <a16:creationId xmlns:a16="http://schemas.microsoft.com/office/drawing/2014/main" id="{82BC2368-8224-4B2E-0580-19204B2628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7082" y="1927920"/>
            <a:ext cx="2221277" cy="1258068"/>
          </a:xfrm>
          <a:prstGeom prst="rect">
            <a:avLst/>
          </a:prstGeom>
        </p:spPr>
      </p:pic>
      <p:sp>
        <p:nvSpPr>
          <p:cNvPr id="17" name="TextBox 16">
            <a:extLst>
              <a:ext uri="{FF2B5EF4-FFF2-40B4-BE49-F238E27FC236}">
                <a16:creationId xmlns:a16="http://schemas.microsoft.com/office/drawing/2014/main" id="{A5219F70-955A-EA97-7D65-AF7ADF8BE666}"/>
              </a:ext>
            </a:extLst>
          </p:cNvPr>
          <p:cNvSpPr txBox="1"/>
          <p:nvPr/>
        </p:nvSpPr>
        <p:spPr>
          <a:xfrm>
            <a:off x="4354836" y="3786668"/>
            <a:ext cx="3882868" cy="923330"/>
          </a:xfrm>
          <a:prstGeom prst="rect">
            <a:avLst/>
          </a:prstGeom>
          <a:noFill/>
        </p:spPr>
        <p:txBody>
          <a:bodyPr wrap="square" rtlCol="0">
            <a:spAutoFit/>
          </a:bodyPr>
          <a:lstStyle/>
          <a:p>
            <a:pPr algn="ctr"/>
            <a:r>
              <a:rPr lang="fr-FR" b="1" dirty="0" err="1">
                <a:latin typeface="CMU Serif" panose="02000603000000000000" pitchFamily="2" charset="0"/>
                <a:ea typeface="CMU Serif" panose="02000603000000000000" pitchFamily="2" charset="0"/>
                <a:cs typeface="CMU Serif" panose="02000603000000000000" pitchFamily="2" charset="0"/>
              </a:rPr>
              <a:t>Eric</a:t>
            </a:r>
            <a:r>
              <a:rPr lang="fr-FR" b="1" dirty="0">
                <a:latin typeface="CMU Serif" panose="02000603000000000000" pitchFamily="2" charset="0"/>
                <a:ea typeface="CMU Serif" panose="02000603000000000000" pitchFamily="2" charset="0"/>
                <a:cs typeface="CMU Serif" panose="02000603000000000000" pitchFamily="2" charset="0"/>
              </a:rPr>
              <a:t> Paquette</a:t>
            </a:r>
          </a:p>
          <a:p>
            <a:pPr algn="ctr"/>
            <a:r>
              <a:rPr lang="fr-FR" b="1" dirty="0">
                <a:latin typeface="CMU Serif" panose="02000603000000000000" pitchFamily="2" charset="0"/>
                <a:ea typeface="CMU Serif" panose="02000603000000000000" pitchFamily="2" charset="0"/>
                <a:cs typeface="CMU Serif" panose="02000603000000000000" pitchFamily="2" charset="0"/>
              </a:rPr>
              <a:t>École de technologie supérieure</a:t>
            </a:r>
          </a:p>
          <a:p>
            <a:pPr algn="ctr"/>
            <a:r>
              <a:rPr lang="fr-FR" b="1" dirty="0">
                <a:latin typeface="CMU Serif" panose="02000603000000000000" pitchFamily="2" charset="0"/>
                <a:ea typeface="CMU Serif" panose="02000603000000000000" pitchFamily="2" charset="0"/>
                <a:cs typeface="CMU Serif" panose="02000603000000000000" pitchFamily="2" charset="0"/>
              </a:rPr>
              <a:t>eric.paquette@etsmtl.ca</a:t>
            </a:r>
            <a:endParaRPr lang="en-US" b="1" dirty="0">
              <a:latin typeface="CMU Serif" panose="02000603000000000000" pitchFamily="2" charset="0"/>
              <a:ea typeface="CMU Serif" panose="02000603000000000000" pitchFamily="2" charset="0"/>
              <a:cs typeface="CMU Serif" panose="02000603000000000000" pitchFamily="2" charset="0"/>
            </a:endParaRPr>
          </a:p>
        </p:txBody>
      </p:sp>
      <p:sp>
        <p:nvSpPr>
          <p:cNvPr id="18" name="TextBox 17">
            <a:extLst>
              <a:ext uri="{FF2B5EF4-FFF2-40B4-BE49-F238E27FC236}">
                <a16:creationId xmlns:a16="http://schemas.microsoft.com/office/drawing/2014/main" id="{68A6357F-3690-EE2E-46F2-1242B7D4A74E}"/>
              </a:ext>
            </a:extLst>
          </p:cNvPr>
          <p:cNvSpPr txBox="1"/>
          <p:nvPr/>
        </p:nvSpPr>
        <p:spPr>
          <a:xfrm>
            <a:off x="8510012" y="3786668"/>
            <a:ext cx="2875643" cy="923330"/>
          </a:xfrm>
          <a:prstGeom prst="rect">
            <a:avLst/>
          </a:prstGeom>
          <a:noFill/>
        </p:spPr>
        <p:txBody>
          <a:bodyPr wrap="square" rtlCol="0">
            <a:spAutoFit/>
          </a:bodyPr>
          <a:lstStyle/>
          <a:p>
            <a:pPr algn="ctr"/>
            <a:r>
              <a:rPr lang="en-US" b="1" dirty="0">
                <a:latin typeface="CMU Serif" panose="02000603000000000000" pitchFamily="2" charset="0"/>
                <a:ea typeface="CMU Serif" panose="02000603000000000000" pitchFamily="2" charset="0"/>
                <a:cs typeface="CMU Serif" panose="02000603000000000000" pitchFamily="2" charset="0"/>
              </a:rPr>
              <a:t>David </a:t>
            </a:r>
            <a:r>
              <a:rPr lang="en-US" b="1" dirty="0" err="1">
                <a:latin typeface="CMU Serif" panose="02000603000000000000" pitchFamily="2" charset="0"/>
                <a:ea typeface="CMU Serif" panose="02000603000000000000" pitchFamily="2" charset="0"/>
                <a:cs typeface="CMU Serif" panose="02000603000000000000" pitchFamily="2" charset="0"/>
              </a:rPr>
              <a:t>Mould</a:t>
            </a:r>
            <a:endParaRPr lang="en-US" b="1" dirty="0">
              <a:latin typeface="CMU Serif" panose="02000603000000000000" pitchFamily="2" charset="0"/>
              <a:ea typeface="CMU Serif" panose="02000603000000000000" pitchFamily="2" charset="0"/>
              <a:cs typeface="CMU Serif" panose="02000603000000000000" pitchFamily="2" charset="0"/>
            </a:endParaRPr>
          </a:p>
          <a:p>
            <a:pPr algn="ctr"/>
            <a:r>
              <a:rPr lang="en-US" b="1" dirty="0">
                <a:latin typeface="CMU Serif" panose="02000603000000000000" pitchFamily="2" charset="0"/>
                <a:ea typeface="CMU Serif" panose="02000603000000000000" pitchFamily="2" charset="0"/>
                <a:cs typeface="CMU Serif" panose="02000603000000000000" pitchFamily="2" charset="0"/>
              </a:rPr>
              <a:t>Carleton University</a:t>
            </a:r>
          </a:p>
          <a:p>
            <a:pPr algn="ctr"/>
            <a:r>
              <a:rPr lang="en-US" b="1" dirty="0">
                <a:latin typeface="CMU Serif" panose="02000603000000000000" pitchFamily="2" charset="0"/>
                <a:ea typeface="CMU Serif" panose="02000603000000000000" pitchFamily="2" charset="0"/>
                <a:cs typeface="CMU Serif" panose="02000603000000000000" pitchFamily="2" charset="0"/>
              </a:rPr>
              <a:t>mould@scs.carleton.ca</a:t>
            </a:r>
          </a:p>
        </p:txBody>
      </p:sp>
      <p:pic>
        <p:nvPicPr>
          <p:cNvPr id="1026" name="Picture 2">
            <a:extLst>
              <a:ext uri="{FF2B5EF4-FFF2-40B4-BE49-F238E27FC236}">
                <a16:creationId xmlns:a16="http://schemas.microsoft.com/office/drawing/2014/main" id="{B822AEA9-D9C9-9DBB-863A-67665A1CD7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62529" y="5182444"/>
            <a:ext cx="1516742" cy="12196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0BAE2F75-1547-3050-FF46-028267B227D3}"/>
              </a:ext>
            </a:extLst>
          </p:cNvPr>
          <p:cNvPicPr>
            <a:picLocks noChangeAspect="1" noChangeArrowheads="1"/>
          </p:cNvPicPr>
          <p:nvPr/>
        </p:nvPicPr>
        <p:blipFill>
          <a:blip r:embed="rId12" cstate="print"/>
          <a:srcRect/>
          <a:stretch>
            <a:fillRect/>
          </a:stretch>
        </p:blipFill>
        <p:spPr bwMode="auto">
          <a:xfrm>
            <a:off x="423591" y="5268143"/>
            <a:ext cx="2485256" cy="1048251"/>
          </a:xfrm>
          <a:prstGeom prst="rect">
            <a:avLst/>
          </a:prstGeom>
          <a:noFill/>
          <a:ln w="9525">
            <a:noFill/>
            <a:miter lim="800000"/>
            <a:headEnd/>
            <a:tailEnd/>
          </a:ln>
        </p:spPr>
      </p:pic>
      <p:pic>
        <p:nvPicPr>
          <p:cNvPr id="8" name="Picture 2" descr="École de technologie supérieure - Wikipedia">
            <a:extLst>
              <a:ext uri="{FF2B5EF4-FFF2-40B4-BE49-F238E27FC236}">
                <a16:creationId xmlns:a16="http://schemas.microsoft.com/office/drawing/2014/main" id="{E77E022E-A67A-A18E-6F36-86A08AE182B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77875" y="5254711"/>
            <a:ext cx="1553921" cy="1040025"/>
          </a:xfrm>
          <a:prstGeom prst="rect">
            <a:avLst/>
          </a:prstGeom>
          <a:noFill/>
          <a:extLst>
            <a:ext uri="{909E8E84-426E-40DD-AFC4-6F175D3DCCD1}">
              <a14:hiddenFill xmlns:a14="http://schemas.microsoft.com/office/drawing/2010/main">
                <a:solidFill>
                  <a:srgbClr val="FFFFFF"/>
                </a:solidFill>
              </a14:hiddenFill>
            </a:ext>
          </a:extLst>
        </p:spPr>
      </p:pic>
      <p:sp>
        <p:nvSpPr>
          <p:cNvPr id="58" name="Slide Number Placeholder 57">
            <a:extLst>
              <a:ext uri="{FF2B5EF4-FFF2-40B4-BE49-F238E27FC236}">
                <a16:creationId xmlns:a16="http://schemas.microsoft.com/office/drawing/2014/main" id="{A48DEE14-E7E8-A958-3389-481C55116C3B}"/>
              </a:ext>
            </a:extLst>
          </p:cNvPr>
          <p:cNvSpPr>
            <a:spLocks noGrp="1"/>
          </p:cNvSpPr>
          <p:nvPr>
            <p:ph type="sldNum" sz="quarter" idx="12"/>
          </p:nvPr>
        </p:nvSpPr>
        <p:spPr/>
        <p:txBody>
          <a:bodyPr/>
          <a:lstStyle/>
          <a:p>
            <a:fld id="{5A6CCE75-E5F9-4A86-AE3A-55B0FDCE254B}" type="slidenum">
              <a:rPr lang="en-CA" smtClean="0"/>
              <a:t>1</a:t>
            </a:fld>
            <a:endParaRPr lang="en-CA"/>
          </a:p>
        </p:txBody>
      </p:sp>
      <p:pic>
        <p:nvPicPr>
          <p:cNvPr id="37" name="Audio 36">
            <a:hlinkClick r:id="" action="ppaction://media"/>
            <a:extLst>
              <a:ext uri="{FF2B5EF4-FFF2-40B4-BE49-F238E27FC236}">
                <a16:creationId xmlns:a16="http://schemas.microsoft.com/office/drawing/2014/main" id="{A31C3453-20F5-6DE4-25F9-62C84D8C3E0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38240148"/>
      </p:ext>
    </p:extLst>
  </p:cSld>
  <p:clrMapOvr>
    <a:masterClrMapping/>
  </p:clrMapOvr>
  <mc:AlternateContent xmlns:mc="http://schemas.openxmlformats.org/markup-compatibility/2006" xmlns:p14="http://schemas.microsoft.com/office/powerpoint/2010/main">
    <mc:Choice Requires="p14">
      <p:transition spd="slow" p14:dur="2000" advTm="19430"/>
    </mc:Choice>
    <mc:Fallback xmlns="">
      <p:transition spd="slow" advTm="19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
            <a:hlinkClick r:id="" action="ppaction://media"/>
            <a:extLst>
              <a:ext uri="{FF2B5EF4-FFF2-40B4-BE49-F238E27FC236}">
                <a16:creationId xmlns:a16="http://schemas.microsoft.com/office/drawing/2014/main" id="{7961204D-6C6A-9B00-CE20-846D54D34FD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4453" b="14453"/>
          <a:stretch/>
        </p:blipFill>
        <p:spPr>
          <a:xfrm>
            <a:off x="881062" y="893428"/>
            <a:ext cx="10429875" cy="5866805"/>
          </a:xfrm>
          <a:prstGeom prst="rect">
            <a:avLst/>
          </a:prstGeom>
        </p:spPr>
      </p:pic>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3999" y="236267"/>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Overview – Source Simulation</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pic>
        <p:nvPicPr>
          <p:cNvPr id="18" name="Audio 17">
            <a:hlinkClick r:id="" action="ppaction://media"/>
            <a:extLst>
              <a:ext uri="{FF2B5EF4-FFF2-40B4-BE49-F238E27FC236}">
                <a16:creationId xmlns:a16="http://schemas.microsoft.com/office/drawing/2014/main" id="{2A37367C-F015-A4A7-6E60-B84C58689B4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
        <p:nvSpPr>
          <p:cNvPr id="22" name="Slide Number Placeholder 21">
            <a:extLst>
              <a:ext uri="{FF2B5EF4-FFF2-40B4-BE49-F238E27FC236}">
                <a16:creationId xmlns:a16="http://schemas.microsoft.com/office/drawing/2014/main" id="{344DA3F9-A916-4547-9351-570D649040EE}"/>
              </a:ext>
            </a:extLst>
          </p:cNvPr>
          <p:cNvSpPr>
            <a:spLocks noGrp="1"/>
          </p:cNvSpPr>
          <p:nvPr>
            <p:ph type="sldNum" sz="quarter" idx="12"/>
          </p:nvPr>
        </p:nvSpPr>
        <p:spPr/>
        <p:txBody>
          <a:bodyPr/>
          <a:lstStyle/>
          <a:p>
            <a:fld id="{5A6CCE75-E5F9-4A86-AE3A-55B0FDCE254B}" type="slidenum">
              <a:rPr lang="en-CA" smtClean="0"/>
              <a:t>10</a:t>
            </a:fld>
            <a:endParaRPr lang="en-CA"/>
          </a:p>
        </p:txBody>
      </p:sp>
    </p:spTree>
    <p:extLst>
      <p:ext uri="{BB962C8B-B14F-4D97-AF65-F5344CB8AC3E}">
        <p14:creationId xmlns:p14="http://schemas.microsoft.com/office/powerpoint/2010/main" val="608330398"/>
      </p:ext>
    </p:extLst>
  </p:cSld>
  <p:clrMapOvr>
    <a:masterClrMapping/>
  </p:clrMapOvr>
  <mc:AlternateContent xmlns:mc="http://schemas.openxmlformats.org/markup-compatibility/2006" xmlns:p14="http://schemas.microsoft.com/office/powerpoint/2010/main">
    <mc:Choice Requires="p14">
      <p:transition spd="slow" p14:dur="2000" advTm="43796"/>
    </mc:Choice>
    <mc:Fallback xmlns="">
      <p:transition spd="slow" advTm="43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39020" x="3935413" y="6500813"/>
          <p14:tracePt t="39028" x="4032250" y="6337300"/>
          <p14:tracePt t="39036" x="4127500" y="6172200"/>
          <p14:tracePt t="39044" x="4224338" y="6021388"/>
          <p14:tracePt t="39052" x="4292600" y="5897563"/>
          <p14:tracePt t="39060" x="4360863" y="5773738"/>
          <p14:tracePt t="39068" x="4457700" y="5637213"/>
          <p14:tracePt t="39076" x="4538663" y="5513388"/>
          <p14:tracePt t="39084" x="4635500" y="5376863"/>
          <p14:tracePt t="39092" x="4718050" y="5238750"/>
          <p14:tracePt t="39100" x="4772025" y="5143500"/>
          <p14:tracePt t="39108" x="4827588" y="5060950"/>
          <p14:tracePt t="39116" x="4881563" y="4978400"/>
          <p14:tracePt t="39124" x="4922838" y="4910138"/>
          <p14:tracePt t="39128" x="4937125" y="4841875"/>
          <p14:tracePt t="39136" x="4978400" y="4759325"/>
          <p14:tracePt t="39144" x="5019675" y="4705350"/>
          <p14:tracePt t="39156" x="5046663" y="4649788"/>
          <p14:tracePt t="39164" x="5073650" y="4594225"/>
          <p14:tracePt t="39172" x="5073650" y="4567238"/>
          <p14:tracePt t="39182" x="5073650" y="4540250"/>
          <p14:tracePt t="39188" x="5087938" y="4498975"/>
          <p14:tracePt t="39196" x="5087938" y="4471988"/>
          <p14:tracePt t="39204" x="5087938" y="4443413"/>
          <p14:tracePt t="39212" x="5087938" y="4416425"/>
          <p14:tracePt t="39220" x="5087938" y="4375150"/>
          <p14:tracePt t="39228" x="5087938" y="4348163"/>
          <p14:tracePt t="39236" x="5087938" y="4321175"/>
          <p14:tracePt t="39244" x="5087938" y="4279900"/>
          <p14:tracePt t="39252" x="5060950" y="4224338"/>
          <p14:tracePt t="39256" x="5046663" y="4183063"/>
          <p14:tracePt t="39265" x="5032375" y="4156075"/>
          <p14:tracePt t="39272" x="5019675" y="4141788"/>
          <p14:tracePt t="39281" x="4992688" y="4100513"/>
          <p14:tracePt t="39288" x="4992688" y="4087813"/>
          <p14:tracePt t="39296" x="4951413" y="4059238"/>
          <p14:tracePt t="39308" x="4937125" y="3978275"/>
          <p14:tracePt t="39316" x="4910138" y="3937000"/>
          <p14:tracePt t="39324" x="4881563" y="3881438"/>
          <p14:tracePt t="39332" x="4868863" y="3840163"/>
          <p14:tracePt t="39340" x="4841875" y="3786188"/>
          <p14:tracePt t="39350" x="4827588" y="3716338"/>
          <p14:tracePt t="39357" x="4786313" y="3635375"/>
          <p14:tracePt t="39366" x="4772025" y="3594100"/>
          <p14:tracePt t="39373" x="4745038" y="3538538"/>
          <p14:tracePt t="39383" x="4730750" y="3484563"/>
          <p14:tracePt t="39388" x="4703763" y="3429000"/>
          <p14:tracePt t="39396" x="4676775" y="3360738"/>
          <p14:tracePt t="39404" x="4649788" y="3305175"/>
          <p14:tracePt t="39412" x="4635500" y="3263900"/>
          <p14:tracePt t="39420" x="4594225" y="3222625"/>
          <p14:tracePt t="39428" x="4567238" y="3181350"/>
          <p14:tracePt t="39436" x="4498975" y="3127375"/>
          <p14:tracePt t="39445" x="4429125" y="3100388"/>
          <p14:tracePt t="39449" x="4375150" y="3071813"/>
          <p14:tracePt t="39461" x="4306888" y="3030538"/>
          <p14:tracePt t="39470" x="4251325" y="3030538"/>
          <p14:tracePt t="39476" x="4197350" y="3030538"/>
          <p14:tracePt t="39484" x="4127500" y="3017838"/>
          <p14:tracePt t="39492" x="4059238" y="3017838"/>
          <p14:tracePt t="39500" x="4032250" y="3017838"/>
          <p14:tracePt t="39508" x="3976688" y="3017838"/>
          <p14:tracePt t="39516" x="3935413" y="3017838"/>
          <p14:tracePt t="39524" x="3867150" y="3044825"/>
          <p14:tracePt t="39532" x="3813175" y="3071813"/>
          <p14:tracePt t="39540" x="3743325" y="3100388"/>
          <p14:tracePt t="39549" x="3689350" y="3127375"/>
          <p14:tracePt t="39556" x="3633788" y="3141663"/>
          <p14:tracePt t="39564" x="3579813" y="3168650"/>
          <p14:tracePt t="39572" x="3538538" y="3181350"/>
          <p14:tracePt t="39576" x="3482975" y="3222625"/>
          <p14:tracePt t="39584" x="3441700" y="3263900"/>
          <p14:tracePt t="39592" x="3387725" y="3292475"/>
          <p14:tracePt t="39601" x="3346450" y="3346450"/>
          <p14:tracePt t="39608" x="3305175" y="3373438"/>
          <p14:tracePt t="39616" x="3278188" y="3414713"/>
          <p14:tracePt t="39624" x="3249613" y="3443288"/>
          <p14:tracePt t="39632" x="3222625" y="3484563"/>
          <p14:tracePt t="39640" x="3195638" y="3511550"/>
          <p14:tracePt t="39653" x="3154363" y="3565525"/>
          <p14:tracePt t="39661" x="3127375" y="3606800"/>
          <p14:tracePt t="39669" x="3113088" y="3689350"/>
          <p14:tracePt t="39677" x="3086100" y="3730625"/>
          <p14:tracePt t="39686" x="3057525" y="3786188"/>
          <p14:tracePt t="39693" x="3044825" y="3827463"/>
          <p14:tracePt t="39701" x="3044825" y="3867150"/>
          <p14:tracePt t="39708" x="3044825" y="3895725"/>
          <p14:tracePt t="39716" x="3044825" y="3937000"/>
          <p14:tracePt t="39724" x="3044825" y="3978275"/>
          <p14:tracePt t="39733" x="3044825" y="3990975"/>
          <p14:tracePt t="39740" x="3044825" y="4019550"/>
          <p14:tracePt t="39748" x="3044825" y="4046538"/>
          <p14:tracePt t="39756" x="3044825" y="4114800"/>
          <p14:tracePt t="39766" x="3057525" y="4141788"/>
          <p14:tracePt t="39769" x="3071813" y="4197350"/>
          <p14:tracePt t="39784" x="3098800" y="4251325"/>
          <p14:tracePt t="39789" x="3113088" y="4321175"/>
          <p14:tracePt t="39797" x="3140075" y="4375150"/>
          <p14:tracePt t="39805" x="3181350" y="4443413"/>
          <p14:tracePt t="39813" x="3209925" y="4471988"/>
          <p14:tracePt t="39821" x="3222625" y="4513263"/>
          <p14:tracePt t="39828" x="3236913" y="4525963"/>
          <p14:tracePt t="39836" x="3249613" y="4540250"/>
          <p14:tracePt t="39844" x="3263900" y="4552950"/>
          <p14:tracePt t="39852" x="3278188" y="4567238"/>
          <p14:tracePt t="39860" x="3290888" y="4581525"/>
          <p14:tracePt t="39868" x="3319463" y="4608513"/>
          <p14:tracePt t="39876" x="3346450" y="4635500"/>
          <p14:tracePt t="39884" x="3400425" y="4718050"/>
          <p14:tracePt t="39892" x="3455988" y="4786313"/>
          <p14:tracePt t="39896" x="3497263" y="4856163"/>
          <p14:tracePt t="39904" x="3551238" y="4924425"/>
          <p14:tracePt t="39916" x="3621088" y="5006975"/>
          <p14:tracePt t="39924" x="3648075" y="5048250"/>
          <p14:tracePt t="39932" x="3716338" y="5116513"/>
          <p14:tracePt t="39940" x="3771900" y="5184775"/>
          <p14:tracePt t="39948" x="3840163" y="5238750"/>
          <p14:tracePt t="39956" x="3881438" y="5267325"/>
          <p14:tracePt t="39964" x="3922713" y="5294313"/>
          <p14:tracePt t="39972" x="3935413" y="5308600"/>
          <p14:tracePt t="39980" x="3976688" y="5321300"/>
          <p14:tracePt t="39988" x="4005263" y="5349875"/>
          <p14:tracePt t="39997" x="4059238" y="5376863"/>
          <p14:tracePt t="40004" x="4086225" y="5403850"/>
          <p14:tracePt t="40012" x="4114800" y="5418138"/>
          <p14:tracePt t="40020" x="4168775" y="5445125"/>
          <p14:tracePt t="40024" x="4210050" y="5472113"/>
          <p14:tracePt t="40032" x="4251325" y="5500688"/>
          <p14:tracePt t="40040" x="4319588" y="5541963"/>
          <p14:tracePt t="40048" x="4360863" y="5568950"/>
          <p14:tracePt t="40060" x="4402138" y="5595938"/>
          <p14:tracePt t="40068" x="4470400" y="5637213"/>
          <p14:tracePt t="40076" x="4538663" y="5651500"/>
          <p14:tracePt t="40084" x="4594225" y="5692775"/>
          <p14:tracePt t="40092" x="4635500" y="5705475"/>
          <p14:tracePt t="40100" x="4691063" y="5734050"/>
          <p14:tracePt t="40108" x="4772025" y="5773738"/>
          <p14:tracePt t="40116" x="4841875" y="5802313"/>
          <p14:tracePt t="40124" x="4964113" y="5829300"/>
          <p14:tracePt t="40132" x="5060950" y="5856288"/>
          <p14:tracePt t="40140" x="5156200" y="5884863"/>
          <p14:tracePt t="40148" x="5280025" y="5897563"/>
          <p14:tracePt t="40152" x="5389563" y="5911850"/>
          <p14:tracePt t="40160" x="5486400" y="5911850"/>
          <p14:tracePt t="40168" x="5637213" y="5911850"/>
          <p14:tracePt t="40183" x="5759450" y="5911850"/>
          <p14:tracePt t="40188" x="5856288" y="5911850"/>
          <p14:tracePt t="40196" x="5938838" y="5911850"/>
          <p14:tracePt t="40204" x="6034088" y="5924550"/>
          <p14:tracePt t="40213" x="6116638" y="5924550"/>
          <p14:tracePt t="40220" x="6172200" y="5924550"/>
          <p14:tracePt t="40228" x="6226175" y="5924550"/>
          <p14:tracePt t="40236" x="6253163" y="5924550"/>
          <p14:tracePt t="40244" x="6281738" y="5924550"/>
          <p14:tracePt t="40252" x="6323013" y="5924550"/>
          <p14:tracePt t="40260" x="6362700" y="5924550"/>
          <p14:tracePt t="40269" x="6403975" y="5924550"/>
          <p14:tracePt t="40277" x="6445250" y="5924550"/>
          <p14:tracePt t="40282" x="6500813" y="5924550"/>
          <p14:tracePt t="40289" x="6542088" y="5911850"/>
          <p14:tracePt t="40297" x="6596063" y="5897563"/>
          <p14:tracePt t="40305" x="6637338" y="5884863"/>
          <p14:tracePt t="40316" x="6719888" y="5856288"/>
          <p14:tracePt t="40324" x="6775450" y="5815013"/>
          <p14:tracePt t="40332" x="6829425" y="5773738"/>
          <p14:tracePt t="40340" x="6870700" y="5746750"/>
          <p14:tracePt t="40350" x="6926263" y="5719763"/>
          <p14:tracePt t="40356" x="6953250" y="5705475"/>
          <p14:tracePt t="40365" x="6967538" y="5692775"/>
          <p14:tracePt t="40372" x="6994525" y="5664200"/>
          <p14:tracePt t="40381" x="7035800" y="5651500"/>
          <p14:tracePt t="40388" x="7048500" y="5622925"/>
          <p14:tracePt t="40396" x="7077075" y="5595938"/>
          <p14:tracePt t="40404" x="7089775" y="5554663"/>
          <p14:tracePt t="40408" x="7104063" y="5513388"/>
          <p14:tracePt t="40416" x="7131050" y="5472113"/>
          <p14:tracePt t="40428" x="7131050" y="5430838"/>
          <p14:tracePt t="40436" x="7145338" y="5362575"/>
          <p14:tracePt t="40444" x="7159625" y="5321300"/>
          <p14:tracePt t="40452" x="7186613" y="5267325"/>
          <p14:tracePt t="40460" x="7199313" y="5226050"/>
          <p14:tracePt t="40468" x="7199313" y="5170488"/>
          <p14:tracePt t="40476" x="7213600" y="5143500"/>
          <p14:tracePt t="40484" x="7227888" y="5102225"/>
          <p14:tracePt t="40492" x="7227888" y="5075238"/>
          <p14:tracePt t="40500" x="7227888" y="5048250"/>
          <p14:tracePt t="40508" x="7213600" y="5006975"/>
          <p14:tracePt t="40516" x="7213600" y="4965700"/>
          <p14:tracePt t="40524" x="7199313" y="4937125"/>
          <p14:tracePt t="40532" x="7186613" y="4895850"/>
          <p14:tracePt t="40536" x="7159625" y="4856163"/>
          <p14:tracePt t="40544" x="7159625" y="4814888"/>
          <p14:tracePt t="40556" x="7131050" y="4773613"/>
          <p14:tracePt t="40564" x="7118350" y="4732338"/>
          <p14:tracePt t="40572" x="7104063" y="4705350"/>
          <p14:tracePt t="40580" x="7077075" y="4676775"/>
          <p14:tracePt t="40588" x="7077075" y="4635500"/>
          <p14:tracePt t="40596" x="7048500" y="4608513"/>
          <p14:tracePt t="40604" x="7035800" y="4581525"/>
          <p14:tracePt t="40612" x="7007225" y="4540250"/>
          <p14:tracePt t="40620" x="6994525" y="4513263"/>
          <p14:tracePt t="40628" x="6953250" y="4457700"/>
          <p14:tracePt t="40636" x="6926263" y="4416425"/>
          <p14:tracePt t="40644" x="6884988" y="4375150"/>
          <p14:tracePt t="40652" x="6829425" y="4306888"/>
          <p14:tracePt t="40660" x="6802438" y="4265613"/>
          <p14:tracePt t="40666" x="6746875" y="4224338"/>
          <p14:tracePt t="40672" x="6719888" y="4170363"/>
          <p14:tracePt t="40684" x="6665913" y="4141788"/>
          <p14:tracePt t="40688" x="6610350" y="4087813"/>
          <p14:tracePt t="40700" x="6569075" y="4059238"/>
          <p14:tracePt t="40708" x="6500813" y="4019550"/>
          <p14:tracePt t="40716" x="6459538" y="3978275"/>
          <p14:tracePt t="40724" x="6418263" y="3949700"/>
          <p14:tracePt t="40732" x="6376988" y="3949700"/>
          <p14:tracePt t="40740" x="6335713" y="3937000"/>
          <p14:tracePt t="40748" x="6281738" y="3895725"/>
          <p14:tracePt t="40756" x="6211888" y="3881438"/>
          <p14:tracePt t="40768" x="6172200" y="3867150"/>
          <p14:tracePt t="40773" x="6102350" y="3840163"/>
          <p14:tracePt t="40783" x="6061075" y="3827463"/>
          <p14:tracePt t="40788" x="6034088" y="3813175"/>
          <p14:tracePt t="40796" x="5992813" y="3798888"/>
          <p14:tracePt t="40804" x="5951538" y="3771900"/>
          <p14:tracePt t="40812" x="5910263" y="3757613"/>
          <p14:tracePt t="40820" x="5868988" y="3757613"/>
          <p14:tracePt t="40828" x="5829300" y="3730625"/>
          <p14:tracePt t="40836" x="5773738" y="3716338"/>
          <p14:tracePt t="40844" x="5732463" y="3703638"/>
          <p14:tracePt t="40852" x="5678488" y="3689350"/>
          <p14:tracePt t="40856" x="5637213" y="3676650"/>
          <p14:tracePt t="40868" x="5595938" y="3662363"/>
          <p14:tracePt t="40876" x="5567363" y="3662363"/>
          <p14:tracePt t="40884" x="5526088" y="3648075"/>
          <p14:tracePt t="40892" x="5472113" y="3635375"/>
          <p14:tracePt t="40900" x="5389563" y="3606800"/>
          <p14:tracePt t="40909" x="5307013" y="3594100"/>
          <p14:tracePt t="40917" x="5238750" y="3579813"/>
          <p14:tracePt t="40925" x="5102225" y="3552825"/>
          <p14:tracePt t="40934" x="4978400" y="3538538"/>
          <p14:tracePt t="40941" x="4854575" y="3524250"/>
          <p14:tracePt t="40949" x="4730750" y="3511550"/>
          <p14:tracePt t="40957" x="4608513" y="3511550"/>
          <p14:tracePt t="40966" x="4416425" y="3511550"/>
          <p14:tracePt t="40972" x="4278313" y="3511550"/>
          <p14:tracePt t="40983" x="4114800" y="3511550"/>
          <p14:tracePt t="40999" x="3840163" y="3511550"/>
          <p14:tracePt t="41004" x="3716338" y="3511550"/>
          <p14:tracePt t="41012" x="3579813" y="3511550"/>
          <p14:tracePt t="41020" x="3441700" y="3511550"/>
          <p14:tracePt t="41028" x="3290888" y="3511550"/>
          <p14:tracePt t="41036" x="3168650" y="3511550"/>
          <p14:tracePt t="41044" x="3057525" y="3511550"/>
          <p14:tracePt t="41048" x="2935288" y="3511550"/>
          <p14:tracePt t="41056" x="2852738" y="3524250"/>
          <p14:tracePt t="41065" x="2755900" y="3538538"/>
          <p14:tracePt t="41076" x="2674938" y="3538538"/>
          <p14:tracePt t="41084" x="2592388" y="3552825"/>
          <p14:tracePt t="41092" x="2524125" y="3565525"/>
          <p14:tracePt t="41100" x="2441575" y="3579813"/>
          <p14:tracePt t="41108" x="2386013" y="3594100"/>
          <p14:tracePt t="41116" x="2344738" y="3606800"/>
          <p14:tracePt t="41124" x="2317750" y="3621088"/>
          <p14:tracePt t="41133" x="2290763" y="3635375"/>
          <p14:tracePt t="41141" x="2262188" y="3662363"/>
          <p14:tracePt t="41150" x="2249488" y="3676650"/>
          <p14:tracePt t="41156" x="2235200" y="3676650"/>
          <p14:tracePt t="41165" x="2222500" y="3689350"/>
          <p14:tracePt t="41172" x="2181225" y="3716338"/>
          <p14:tracePt t="41176" x="2152650" y="3744913"/>
          <p14:tracePt t="41188" x="2125663" y="3771900"/>
          <p14:tracePt t="41196" x="2098675" y="3798888"/>
          <p14:tracePt t="41204" x="2084388" y="3813175"/>
          <p14:tracePt t="41213" x="2070100" y="3840163"/>
          <p14:tracePt t="41221" x="2057400" y="3867150"/>
          <p14:tracePt t="41228" x="2043113" y="3881438"/>
          <p14:tracePt t="41237" x="2030413" y="3908425"/>
          <p14:tracePt t="41244" x="2030413" y="3937000"/>
          <p14:tracePt t="41253" x="2030413" y="3963988"/>
          <p14:tracePt t="41260" x="2030413" y="3990975"/>
          <p14:tracePt t="41269" x="2030413" y="4019550"/>
          <p14:tracePt t="41276" x="2030413" y="4046538"/>
          <p14:tracePt t="41285" x="2030413" y="4100513"/>
          <p14:tracePt t="41293" x="2030413" y="4141788"/>
          <p14:tracePt t="41300" x="2043113" y="4210050"/>
          <p14:tracePt t="41304" x="2070100" y="4265613"/>
          <p14:tracePt t="41312" x="2111375" y="4333875"/>
          <p14:tracePt t="41320" x="2139950" y="4402138"/>
          <p14:tracePt t="41333" x="2208213" y="4484688"/>
          <p14:tracePt t="41340" x="2276475" y="4567238"/>
          <p14:tracePt t="41350" x="2317750" y="4594225"/>
          <p14:tracePt t="41357" x="2386013" y="4664075"/>
          <p14:tracePt t="41364" x="2468563" y="4732338"/>
          <p14:tracePt t="41372" x="2551113" y="4786313"/>
          <p14:tracePt t="41381" x="2605088" y="4814888"/>
          <p14:tracePt t="41388" x="2633663" y="4827588"/>
          <p14:tracePt t="41397" x="2687638" y="4856163"/>
          <p14:tracePt t="41405" x="2755900" y="4868863"/>
          <p14:tracePt t="41413" x="2811463" y="4895850"/>
          <p14:tracePt t="41420" x="2894013" y="4924425"/>
          <p14:tracePt t="41428" x="2989263" y="4951413"/>
          <p14:tracePt t="41436" x="3071813" y="4978400"/>
          <p14:tracePt t="41444" x="3154363" y="5006975"/>
          <p14:tracePt t="41452" x="3263900" y="5048250"/>
          <p14:tracePt t="41460" x="3373438" y="5075238"/>
          <p14:tracePt t="41468" x="3470275" y="5102225"/>
          <p14:tracePt t="41476" x="3606800" y="5116513"/>
          <p14:tracePt t="41486" x="3716338" y="5129213"/>
          <p14:tracePt t="41493" x="3840163" y="5143500"/>
          <p14:tracePt t="41497" x="3922713" y="5157788"/>
          <p14:tracePt t="41505" x="4044950" y="5157788"/>
          <p14:tracePt t="41513" x="4183063" y="5157788"/>
          <p14:tracePt t="41521" x="4306888" y="5157788"/>
          <p14:tracePt t="41529" x="4416425" y="5157788"/>
          <p14:tracePt t="41537" x="4525963" y="5157788"/>
          <p14:tracePt t="41545" x="4662488" y="5143500"/>
          <p14:tracePt t="41557" x="4745038" y="5129213"/>
          <p14:tracePt t="41567" x="4881563" y="5102225"/>
          <p14:tracePt t="41572" x="5032375" y="5075238"/>
          <p14:tracePt t="41582" x="5184775" y="5033963"/>
          <p14:tracePt t="41588" x="5294313" y="5006975"/>
          <p14:tracePt t="41596" x="5457825" y="4965700"/>
          <p14:tracePt t="41604" x="5567363" y="4937125"/>
          <p14:tracePt t="41612" x="5705475" y="4910138"/>
          <p14:tracePt t="41620" x="5856288" y="4868863"/>
          <p14:tracePt t="41624" x="6007100" y="4841875"/>
          <p14:tracePt t="41632" x="6116638" y="4814888"/>
          <p14:tracePt t="41644" x="6253163" y="4773613"/>
          <p14:tracePt t="41652" x="6350000" y="4759325"/>
          <p14:tracePt t="41660" x="6432550" y="4759325"/>
          <p14:tracePt t="41668" x="6527800" y="4732338"/>
          <p14:tracePt t="41676" x="6610350" y="4718050"/>
          <p14:tracePt t="41684" x="6665913" y="4705350"/>
          <p14:tracePt t="41692" x="6746875" y="4676775"/>
          <p14:tracePt t="41700" x="6775450" y="4664075"/>
          <p14:tracePt t="41708" x="6816725" y="4649788"/>
          <p14:tracePt t="41716" x="6843713" y="4635500"/>
          <p14:tracePt t="41732" x="6856413" y="4622800"/>
          <p14:tracePt t="41804" x="6856413" y="4594225"/>
          <p14:tracePt t="41812" x="6856413" y="4581525"/>
          <p14:tracePt t="41820" x="6843713" y="4567238"/>
          <p14:tracePt t="41828" x="6829425" y="4567238"/>
          <p14:tracePt t="41833" x="6829425" y="4552950"/>
          <p14:tracePt t="41850" x="6816725" y="4552950"/>
          <p14:tracePt t="41865" x="6802438" y="4552950"/>
          <p14:tracePt t="41872" x="6775450" y="4552950"/>
          <p14:tracePt t="41882" x="6719888" y="4552950"/>
          <p14:tracePt t="41892" x="6637338" y="4581525"/>
          <p14:tracePt t="41900" x="6610350" y="4581525"/>
          <p14:tracePt t="41908" x="6542088" y="4581525"/>
          <p14:tracePt t="41916" x="6445250" y="4581525"/>
          <p14:tracePt t="41924" x="6294438" y="4581525"/>
          <p14:tracePt t="41934" x="6172200" y="4581525"/>
          <p14:tracePt t="41940" x="6034088" y="4540250"/>
          <p14:tracePt t="41949" x="5868988" y="4484688"/>
          <p14:tracePt t="41956" x="5718175" y="4402138"/>
          <p14:tracePt t="41964" x="5595938" y="4333875"/>
          <p14:tracePt t="41976" x="5499100" y="4251325"/>
          <p14:tracePt t="41984" x="5430838" y="4183063"/>
          <p14:tracePt t="41992" x="5375275" y="4141788"/>
          <p14:tracePt t="42001" x="5375275" y="4114800"/>
          <p14:tracePt t="42009" x="5375275" y="4087813"/>
          <p14:tracePt t="42018" x="5389563" y="4046538"/>
          <p14:tracePt t="42024" x="5445125" y="3990975"/>
          <p14:tracePt t="42028" x="5472113" y="3963988"/>
          <p14:tracePt t="42036" x="5513388" y="3949700"/>
          <p14:tracePt t="42044" x="5608638" y="3908425"/>
          <p14:tracePt t="42052" x="5759450" y="3854450"/>
          <p14:tracePt t="42060" x="5910263" y="3827463"/>
          <p14:tracePt t="42068" x="6061075" y="3813175"/>
          <p14:tracePt t="42076" x="6294438" y="3840163"/>
          <p14:tracePt t="42084" x="6459538" y="3895725"/>
          <p14:tracePt t="42088" x="6705600" y="4019550"/>
          <p14:tracePt t="42116" x="7269163" y="4471988"/>
          <p14:tracePt t="42124" x="7378700" y="4635500"/>
          <p14:tracePt t="42132" x="7473950" y="4800600"/>
          <p14:tracePt t="42140" x="7529513" y="4937125"/>
          <p14:tracePt t="42148" x="7556500" y="5102225"/>
          <p14:tracePt t="42156" x="7556500" y="5226050"/>
          <p14:tracePt t="42164" x="7542213" y="5349875"/>
          <p14:tracePt t="42172" x="7488238" y="5459413"/>
          <p14:tracePt t="42181" x="7391400" y="5595938"/>
          <p14:tracePt t="42188" x="7281863" y="5705475"/>
          <p14:tracePt t="42196" x="7145338" y="5788025"/>
          <p14:tracePt t="42204" x="6953250" y="5884863"/>
          <p14:tracePt t="42212" x="6761163" y="5953125"/>
          <p14:tracePt t="42220" x="6583363" y="5980113"/>
          <p14:tracePt t="42228" x="6376988" y="6021388"/>
          <p14:tracePt t="42236" x="6184900" y="6035675"/>
          <p14:tracePt t="42244" x="6019800" y="6035675"/>
          <p14:tracePt t="42252" x="5856288" y="6035675"/>
          <p14:tracePt t="42260" x="5664200" y="5980113"/>
          <p14:tracePt t="42268" x="5513388" y="5924550"/>
          <p14:tracePt t="42276" x="5389563" y="5843588"/>
          <p14:tracePt t="42280" x="5294313" y="5773738"/>
          <p14:tracePt t="42288" x="5253038" y="5719763"/>
          <p14:tracePt t="42296" x="5224463" y="5622925"/>
          <p14:tracePt t="42304" x="5211763" y="5541963"/>
          <p14:tracePt t="42312" x="5211763" y="5430838"/>
          <p14:tracePt t="42320" x="5253038" y="5308600"/>
          <p14:tracePt t="42328" x="5307013" y="5199063"/>
          <p14:tracePt t="42340" x="5416550" y="5075238"/>
          <p14:tracePt t="42348" x="5554663" y="4951413"/>
          <p14:tracePt t="42356" x="5691188" y="4868863"/>
          <p14:tracePt t="42364" x="5883275" y="4759325"/>
          <p14:tracePt t="42372" x="6089650" y="4676775"/>
          <p14:tracePt t="42383" x="6350000" y="4608513"/>
          <p14:tracePt t="42389" x="6513513" y="4581525"/>
          <p14:tracePt t="42397" x="6678613" y="4581525"/>
          <p14:tracePt t="42405" x="6897688" y="4664075"/>
          <p14:tracePt t="42413" x="7089775" y="4773613"/>
          <p14:tracePt t="42421" x="7254875" y="4910138"/>
          <p14:tracePt t="42431" x="7391400" y="5048250"/>
          <p14:tracePt t="42437" x="7515225" y="5199063"/>
          <p14:tracePt t="42444" x="7612063" y="5376863"/>
          <p14:tracePt t="42452" x="7693025" y="5541963"/>
          <p14:tracePt t="42460" x="7734300" y="5664200"/>
          <p14:tracePt t="42468" x="7762875" y="5761038"/>
          <p14:tracePt t="42477" x="7775575" y="5843588"/>
          <p14:tracePt t="42484" x="7775575" y="5911850"/>
          <p14:tracePt t="42492" x="7734300" y="5980113"/>
          <p14:tracePt t="42500" x="7680325" y="6035675"/>
          <p14:tracePt t="42509" x="7583488" y="6076950"/>
          <p14:tracePt t="42516" x="7461250" y="6103938"/>
          <p14:tracePt t="42524" x="7350125" y="6116638"/>
          <p14:tracePt t="42532" x="7199313" y="6116638"/>
          <p14:tracePt t="42540" x="6980238" y="6062663"/>
          <p14:tracePt t="42548" x="6816725" y="6021388"/>
          <p14:tracePt t="42556" x="6651625" y="5938838"/>
          <p14:tracePt t="42565" x="6445250" y="5802313"/>
          <p14:tracePt t="42572" x="6281738" y="5678488"/>
          <p14:tracePt t="42581" x="6157913" y="5541963"/>
          <p14:tracePt t="42588" x="6089650" y="5418138"/>
          <p14:tracePt t="42596" x="6034088" y="5267325"/>
          <p14:tracePt t="42604" x="6034088" y="5157788"/>
          <p14:tracePt t="42612" x="6048375" y="5060950"/>
          <p14:tracePt t="42620" x="6143625" y="4978400"/>
          <p14:tracePt t="42628" x="6240463" y="4924425"/>
          <p14:tracePt t="42636" x="6350000" y="4883150"/>
          <p14:tracePt t="42644" x="6513513" y="4868863"/>
          <p14:tracePt t="42652" x="6705600" y="4883150"/>
          <p14:tracePt t="42660" x="6897688" y="4965700"/>
          <p14:tracePt t="42668" x="7077075" y="5075238"/>
          <p14:tracePt t="42676" x="7240588" y="5184775"/>
          <p14:tracePt t="42684" x="7337425" y="5280025"/>
          <p14:tracePt t="42692" x="7405688" y="5376863"/>
          <p14:tracePt t="42700" x="7446963" y="5472113"/>
          <p14:tracePt t="42708" x="7446963" y="5500688"/>
          <p14:tracePt t="42716" x="7446963" y="5527675"/>
          <p14:tracePt t="42724" x="7446963" y="5541963"/>
          <p14:tracePt t="42732" x="7432675" y="5554663"/>
          <p14:tracePt t="42740" x="7405688" y="5554663"/>
          <p14:tracePt t="42748" x="7378700" y="5554663"/>
          <p14:tracePt t="42756" x="7350125" y="5554663"/>
          <p14:tracePt t="42764" x="7310438" y="5554663"/>
          <p14:tracePt t="42772" x="7254875" y="5554663"/>
          <p14:tracePt t="42780" x="7213600" y="5541963"/>
          <p14:tracePt t="42788" x="7159625" y="5527675"/>
          <p14:tracePt t="42792" x="7104063" y="5513388"/>
          <p14:tracePt t="42800" x="7048500" y="5513388"/>
          <p14:tracePt t="42808" x="7007225" y="5513388"/>
          <p14:tracePt t="42816" x="6980238" y="5513388"/>
          <p14:tracePt t="42824" x="6967538" y="5513388"/>
          <p14:tracePt t="42832" x="6953250" y="5513388"/>
          <p14:tracePt t="42848" x="6953250" y="5500688"/>
          <p14:tracePt t="42860" x="6938963" y="5500688"/>
          <p14:tracePt t="42884" x="6926263" y="5486400"/>
          <p14:tracePt t="42892" x="6911975" y="5486400"/>
          <p14:tracePt t="42900" x="6897688" y="5472113"/>
          <p14:tracePt t="42908" x="6870700" y="5472113"/>
          <p14:tracePt t="42916" x="6856413" y="5459413"/>
          <p14:tracePt t="42924" x="6843713" y="5459413"/>
          <p14:tracePt t="42932" x="6816725" y="5459413"/>
          <p14:tracePt t="42940" x="6788150" y="5459413"/>
          <p14:tracePt t="42948" x="6761163" y="5459413"/>
          <p14:tracePt t="42956" x="6746875" y="5459413"/>
          <p14:tracePt t="42964" x="6734175" y="5459413"/>
          <p14:tracePt t="42972" x="6734175" y="5445125"/>
          <p14:tracePt t="42981" x="6692900" y="5391150"/>
          <p14:tracePt t="42988" x="6651625" y="5308600"/>
          <p14:tracePt t="42997" x="6624638" y="5170488"/>
          <p14:tracePt t="43004" x="6583363" y="4992688"/>
          <p14:tracePt t="43012" x="6513513" y="4691063"/>
          <p14:tracePt t="43020" x="6391275" y="4251325"/>
          <p14:tracePt t="43028" x="6294438" y="3813175"/>
          <p14:tracePt t="43036" x="6199188" y="3236913"/>
          <p14:tracePt t="43044" x="6102350" y="2687638"/>
          <p14:tracePt t="43048" x="6048375" y="2193925"/>
          <p14:tracePt t="43056" x="6034088" y="1728788"/>
          <p14:tracePt t="43064" x="6007100" y="1276350"/>
          <p14:tracePt t="43076" x="6007100" y="795338"/>
          <p14:tracePt t="43084" x="6019800" y="342900"/>
        </p14:tracePtLst>
      </p14:laserTraceLst>
    </p:ext>
    <p:ext uri="{E180D4A7-C9FB-4DFB-919C-405C955672EB}">
      <p14:showEvtLst xmlns:p14="http://schemas.microsoft.com/office/powerpoint/2010/main">
        <p14:playEvt time="283" objId="3"/>
        <p14:triggerEvt type="onClick" time="283" objId="3"/>
        <p14:playEvt time="4321" objId="3"/>
        <p14:playEvt time="8330" objId="3"/>
        <p14:playEvt time="12329" objId="3"/>
        <p14:playEvt time="16331" objId="3"/>
        <p14:playEvt time="24330" objId="3"/>
        <p14:playEvt time="28330" objId="3"/>
        <p14:playEvt time="32334" objId="3"/>
        <p14:playEvt time="40348" objId="3"/>
        <p14:stopEvt time="43796"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195522"/>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Overview – Target Simulation</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pic>
        <p:nvPicPr>
          <p:cNvPr id="4" name="b">
            <a:hlinkClick r:id="" action="ppaction://media"/>
            <a:extLst>
              <a:ext uri="{FF2B5EF4-FFF2-40B4-BE49-F238E27FC236}">
                <a16:creationId xmlns:a16="http://schemas.microsoft.com/office/drawing/2014/main" id="{25ABC049-0F5A-4266-66D6-AF002FD2F65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4861" b="14861"/>
          <a:stretch/>
        </p:blipFill>
        <p:spPr>
          <a:xfrm>
            <a:off x="905933" y="921408"/>
            <a:ext cx="10380133" cy="5838825"/>
          </a:xfrm>
          <a:prstGeom prst="rect">
            <a:avLst/>
          </a:prstGeom>
        </p:spPr>
      </p:pic>
      <p:pic>
        <p:nvPicPr>
          <p:cNvPr id="18" name="Audio 17">
            <a:hlinkClick r:id="" action="ppaction://media"/>
            <a:extLst>
              <a:ext uri="{FF2B5EF4-FFF2-40B4-BE49-F238E27FC236}">
                <a16:creationId xmlns:a16="http://schemas.microsoft.com/office/drawing/2014/main" id="{9F9C3D2E-A2D9-0748-1CC7-5EA23AE28A4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
        <p:nvSpPr>
          <p:cNvPr id="22" name="Slide Number Placeholder 21">
            <a:extLst>
              <a:ext uri="{FF2B5EF4-FFF2-40B4-BE49-F238E27FC236}">
                <a16:creationId xmlns:a16="http://schemas.microsoft.com/office/drawing/2014/main" id="{DD0CACDB-75E7-47CB-DB27-EB059E583E55}"/>
              </a:ext>
            </a:extLst>
          </p:cNvPr>
          <p:cNvSpPr>
            <a:spLocks noGrp="1"/>
          </p:cNvSpPr>
          <p:nvPr>
            <p:ph type="sldNum" sz="quarter" idx="12"/>
          </p:nvPr>
        </p:nvSpPr>
        <p:spPr/>
        <p:txBody>
          <a:bodyPr/>
          <a:lstStyle/>
          <a:p>
            <a:fld id="{5A6CCE75-E5F9-4A86-AE3A-55B0FDCE254B}" type="slidenum">
              <a:rPr lang="en-CA" smtClean="0"/>
              <a:t>11</a:t>
            </a:fld>
            <a:endParaRPr lang="en-CA"/>
          </a:p>
        </p:txBody>
      </p:sp>
    </p:spTree>
    <p:extLst>
      <p:ext uri="{BB962C8B-B14F-4D97-AF65-F5344CB8AC3E}">
        <p14:creationId xmlns:p14="http://schemas.microsoft.com/office/powerpoint/2010/main" val="3500639982"/>
      </p:ext>
    </p:extLst>
  </p:cSld>
  <p:clrMapOvr>
    <a:masterClrMapping/>
  </p:clrMapOvr>
  <mc:AlternateContent xmlns:mc="http://schemas.openxmlformats.org/markup-compatibility/2006" xmlns:p14="http://schemas.microsoft.com/office/powerpoint/2010/main">
    <mc:Choice Requires="p14">
      <p:transition spd="slow" p14:dur="2000" advTm="8526"/>
    </mc:Choice>
    <mc:Fallback xmlns="">
      <p:transition spd="slow" advTm="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307" objId="4"/>
        <p14:triggerEvt type="onClick" time="308" objId="4"/>
        <p14:playEvt time="4327" objId="4"/>
        <p14:stopEvt time="8526"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185690"/>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Overview – Overall Simulation</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pic>
        <p:nvPicPr>
          <p:cNvPr id="4" name="d">
            <a:hlinkClick r:id="" action="ppaction://media"/>
            <a:extLst>
              <a:ext uri="{FF2B5EF4-FFF2-40B4-BE49-F238E27FC236}">
                <a16:creationId xmlns:a16="http://schemas.microsoft.com/office/drawing/2014/main" id="{1D733A72-6BB8-3F62-D00B-E1D5DDA7206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4861" b="14861"/>
          <a:stretch/>
        </p:blipFill>
        <p:spPr>
          <a:xfrm>
            <a:off x="905933" y="921408"/>
            <a:ext cx="10380133" cy="5838825"/>
          </a:xfrm>
          <a:prstGeom prst="rect">
            <a:avLst/>
          </a:prstGeom>
        </p:spPr>
      </p:pic>
      <p:pic>
        <p:nvPicPr>
          <p:cNvPr id="17" name="Audio 16">
            <a:hlinkClick r:id="" action="ppaction://media"/>
            <a:extLst>
              <a:ext uri="{FF2B5EF4-FFF2-40B4-BE49-F238E27FC236}">
                <a16:creationId xmlns:a16="http://schemas.microsoft.com/office/drawing/2014/main" id="{FD028986-F03B-9303-98BF-7C7F74EBB3B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
        <p:nvSpPr>
          <p:cNvPr id="24" name="Slide Number Placeholder 23">
            <a:extLst>
              <a:ext uri="{FF2B5EF4-FFF2-40B4-BE49-F238E27FC236}">
                <a16:creationId xmlns:a16="http://schemas.microsoft.com/office/drawing/2014/main" id="{3AA7112D-9712-C8F2-A2D7-9EF452C203FC}"/>
              </a:ext>
            </a:extLst>
          </p:cNvPr>
          <p:cNvSpPr>
            <a:spLocks noGrp="1"/>
          </p:cNvSpPr>
          <p:nvPr>
            <p:ph type="sldNum" sz="quarter" idx="12"/>
          </p:nvPr>
        </p:nvSpPr>
        <p:spPr/>
        <p:txBody>
          <a:bodyPr/>
          <a:lstStyle/>
          <a:p>
            <a:fld id="{5A6CCE75-E5F9-4A86-AE3A-55B0FDCE254B}" type="slidenum">
              <a:rPr lang="en-CA" smtClean="0"/>
              <a:t>12</a:t>
            </a:fld>
            <a:endParaRPr lang="en-CA"/>
          </a:p>
        </p:txBody>
      </p:sp>
    </p:spTree>
    <p:extLst>
      <p:ext uri="{BB962C8B-B14F-4D97-AF65-F5344CB8AC3E}">
        <p14:creationId xmlns:p14="http://schemas.microsoft.com/office/powerpoint/2010/main" val="2756064182"/>
      </p:ext>
    </p:extLst>
  </p:cSld>
  <p:clrMapOvr>
    <a:masterClrMapping/>
  </p:clrMapOvr>
  <mc:AlternateContent xmlns:mc="http://schemas.openxmlformats.org/markup-compatibility/2006" xmlns:p14="http://schemas.microsoft.com/office/powerpoint/2010/main">
    <mc:Choice Requires="p14">
      <p:transition spd="slow" p14:dur="2000" advTm="9444"/>
    </mc:Choice>
    <mc:Fallback xmlns="">
      <p:transition spd="slow" advTm="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17"/>
                </p:tgtEl>
              </p:cMediaNode>
            </p:audio>
          </p:childTnLst>
        </p:cTn>
      </p:par>
    </p:tnLst>
  </p:timing>
  <p:extLst>
    <p:ext uri="{3A86A75C-4F4B-4683-9AE1-C65F6400EC91}">
      <p14:laserTraceLst xmlns:p14="http://schemas.microsoft.com/office/powerpoint/2010/main">
        <p14:tracePtLst>
          <p14:tracePt t="1334" x="3813175" y="5884863"/>
          <p14:tracePt t="1342" x="3908425" y="5445125"/>
          <p14:tracePt t="1350" x="3976688" y="5075238"/>
          <p14:tracePt t="1358" x="4017963" y="4759325"/>
          <p14:tracePt t="1366" x="4044950" y="4484688"/>
          <p14:tracePt t="1374" x="4059238" y="4321175"/>
          <p14:tracePt t="1382" x="4086225" y="4183063"/>
          <p14:tracePt t="1390" x="4086225" y="4073525"/>
          <p14:tracePt t="1398" x="4086225" y="3990975"/>
          <p14:tracePt t="1406" x="4086225" y="3908425"/>
          <p14:tracePt t="1414" x="4073525" y="3854450"/>
          <p14:tracePt t="1422" x="4059238" y="3813175"/>
          <p14:tracePt t="1430" x="4032250" y="3771900"/>
          <p14:tracePt t="1438" x="4032250" y="3744913"/>
          <p14:tracePt t="1446" x="4017963" y="3730625"/>
          <p14:tracePt t="1462" x="4005263" y="3716338"/>
          <p14:tracePt t="1486" x="4005263" y="3703638"/>
          <p14:tracePt t="1510" x="4005263" y="3689350"/>
          <p14:tracePt t="1518" x="3990975" y="3689350"/>
          <p14:tracePt t="1534" x="3990975" y="3676650"/>
          <p14:tracePt t="1542" x="3976688" y="3676650"/>
          <p14:tracePt t="1562" x="3976688" y="3662363"/>
          <p14:tracePt t="1566" x="3963988" y="3662363"/>
          <p14:tracePt t="1574" x="3949700" y="3662363"/>
          <p14:tracePt t="1582" x="3949700" y="3648075"/>
          <p14:tracePt t="1590" x="3935413" y="3635375"/>
          <p14:tracePt t="1598" x="3922713" y="3635375"/>
          <p14:tracePt t="1606" x="3908425" y="3621088"/>
          <p14:tracePt t="1614" x="3881438" y="3606800"/>
          <p14:tracePt t="1622" x="3854450" y="3606800"/>
          <p14:tracePt t="1630" x="3840163" y="3594100"/>
          <p14:tracePt t="1638" x="3813175" y="3579813"/>
          <p14:tracePt t="1646" x="3798888" y="3579813"/>
          <p14:tracePt t="1654" x="3771900" y="3552825"/>
          <p14:tracePt t="1662" x="3757613" y="3552825"/>
          <p14:tracePt t="1670" x="3716338" y="3511550"/>
          <p14:tracePt t="1679" x="3689350" y="3497263"/>
          <p14:tracePt t="1686" x="3662363" y="3470275"/>
          <p14:tracePt t="1694" x="3648075" y="3470275"/>
          <p14:tracePt t="1702" x="3592513" y="3443288"/>
          <p14:tracePt t="1710" x="3538538" y="3402013"/>
          <p14:tracePt t="1718" x="3482975" y="3373438"/>
          <p14:tracePt t="1726" x="3455988" y="3360738"/>
          <p14:tracePt t="1734" x="3400425" y="3333750"/>
          <p14:tracePt t="1742" x="3346450" y="3319463"/>
          <p14:tracePt t="1750" x="3305175" y="3292475"/>
          <p14:tracePt t="1759" x="3249613" y="3263900"/>
          <p14:tracePt t="1766" x="3181350" y="3236913"/>
          <p14:tracePt t="1775" x="3140075" y="3222625"/>
          <p14:tracePt t="1782" x="3113088" y="3195638"/>
          <p14:tracePt t="1790" x="3098800" y="3195638"/>
          <p14:tracePt t="1798" x="3086100" y="3168650"/>
          <p14:tracePt t="1806" x="3057525" y="3154363"/>
          <p14:tracePt t="1815" x="3057525" y="3141663"/>
          <p14:tracePt t="1822" x="3044825" y="3113088"/>
          <p14:tracePt t="1830" x="3017838" y="3071813"/>
          <p14:tracePt t="1838" x="3017838" y="3044825"/>
          <p14:tracePt t="1846" x="3003550" y="3017838"/>
          <p14:tracePt t="1854" x="2989263" y="2990850"/>
          <p14:tracePt t="1863" x="2989263" y="2962275"/>
          <p14:tracePt t="1870" x="2976563" y="2935288"/>
          <p14:tracePt t="1880" x="2976563" y="2908300"/>
          <p14:tracePt t="1886" x="2976563" y="2867025"/>
          <p14:tracePt t="1895" x="2976563" y="2838450"/>
          <p14:tracePt t="1902" x="2976563" y="2811463"/>
          <p14:tracePt t="1910" x="2976563" y="2770188"/>
          <p14:tracePt t="1918" x="2976563" y="2743200"/>
          <p14:tracePt t="1926" x="2989263" y="2743200"/>
          <p14:tracePt t="1934" x="2989263" y="2728913"/>
          <p14:tracePt t="1958" x="3003550" y="2728913"/>
          <p14:tracePt t="1998" x="3017838" y="2728913"/>
          <p14:tracePt t="2006" x="3017838" y="2716213"/>
          <p14:tracePt t="2015" x="3030538" y="2701925"/>
          <p14:tracePt t="2031" x="3044825" y="2687638"/>
          <p14:tracePt t="2038" x="3071813" y="2674938"/>
          <p14:tracePt t="2046" x="3086100" y="2660650"/>
          <p14:tracePt t="2054" x="3113088" y="2647950"/>
          <p14:tracePt t="2063" x="3140075" y="2633663"/>
          <p14:tracePt t="2070" x="3168650" y="2619375"/>
          <p14:tracePt t="2080" x="3209925" y="2606675"/>
          <p14:tracePt t="2086" x="3236913" y="2606675"/>
          <p14:tracePt t="2095" x="3278188" y="2606675"/>
          <p14:tracePt t="2102" x="3346450" y="2619375"/>
          <p14:tracePt t="2110" x="3414713" y="2647950"/>
          <p14:tracePt t="2118" x="3441700" y="2660650"/>
          <p14:tracePt t="2126" x="3497263" y="2701925"/>
          <p14:tracePt t="2134" x="3551238" y="2728913"/>
          <p14:tracePt t="2142" x="3621088" y="2784475"/>
          <p14:tracePt t="2150" x="3675063" y="2825750"/>
          <p14:tracePt t="2159" x="3730625" y="2894013"/>
          <p14:tracePt t="2166" x="3784600" y="2976563"/>
          <p14:tracePt t="2174" x="3825875" y="3059113"/>
          <p14:tracePt t="2182" x="3854450" y="3141663"/>
          <p14:tracePt t="2190" x="3867150" y="3236913"/>
          <p14:tracePt t="2198" x="3881438" y="3305175"/>
          <p14:tracePt t="2207" x="3881438" y="3402013"/>
          <p14:tracePt t="2214" x="3881438" y="3511550"/>
          <p14:tracePt t="2222" x="3854450" y="3635375"/>
          <p14:tracePt t="2230" x="3813175" y="3744913"/>
          <p14:tracePt t="2238" x="3757613" y="3854450"/>
          <p14:tracePt t="2246" x="3675063" y="3963988"/>
          <p14:tracePt t="2254" x="3592513" y="4073525"/>
          <p14:tracePt t="2262" x="3524250" y="4170363"/>
          <p14:tracePt t="2270" x="3414713" y="4238625"/>
          <p14:tracePt t="2279" x="3332163" y="4279900"/>
          <p14:tracePt t="2286" x="3263900" y="4292600"/>
          <p14:tracePt t="2294" x="3181350" y="4292600"/>
          <p14:tracePt t="2302" x="3098800" y="4292600"/>
          <p14:tracePt t="2310" x="2989263" y="4251325"/>
          <p14:tracePt t="2318" x="2935288" y="4210050"/>
          <p14:tracePt t="2326" x="2838450" y="4129088"/>
          <p14:tracePt t="2334" x="2784475" y="4046538"/>
          <p14:tracePt t="2342" x="2728913" y="3908425"/>
          <p14:tracePt t="2350" x="2687638" y="3813175"/>
          <p14:tracePt t="2358" x="2646363" y="3676650"/>
          <p14:tracePt t="2366" x="2633663" y="3565525"/>
          <p14:tracePt t="2374" x="2619375" y="3470275"/>
          <p14:tracePt t="2382" x="2619375" y="3402013"/>
          <p14:tracePt t="2390" x="2633663" y="3319463"/>
          <p14:tracePt t="2398" x="2674938" y="3251200"/>
          <p14:tracePt t="2406" x="2701925" y="3209925"/>
          <p14:tracePt t="2414" x="2770188" y="3168650"/>
          <p14:tracePt t="2422" x="2811463" y="3141663"/>
          <p14:tracePt t="2430" x="2838450" y="3141663"/>
          <p14:tracePt t="2438" x="2879725" y="3141663"/>
          <p14:tracePt t="2446" x="2935288" y="3195638"/>
          <p14:tracePt t="2454" x="2947988" y="3222625"/>
          <p14:tracePt t="2462" x="2976563" y="3263900"/>
          <p14:tracePt t="2470" x="2989263" y="3319463"/>
          <p14:tracePt t="2479" x="3003550" y="3373438"/>
          <p14:tracePt t="2486" x="3017838" y="3429000"/>
          <p14:tracePt t="2494" x="3017838" y="3443288"/>
          <p14:tracePt t="2502" x="3017838" y="3455988"/>
          <p14:tracePt t="2614" x="3030538" y="3455988"/>
          <p14:tracePt t="2622" x="3044825" y="3455988"/>
          <p14:tracePt t="2630" x="3057525" y="3455988"/>
          <p14:tracePt t="2638" x="3086100" y="3455988"/>
          <p14:tracePt t="2646" x="3113088" y="3455988"/>
          <p14:tracePt t="2654" x="3154363" y="3455988"/>
          <p14:tracePt t="2662" x="3195638" y="3455988"/>
          <p14:tracePt t="2670" x="3236913" y="3455988"/>
          <p14:tracePt t="2678" x="3278188" y="3470275"/>
          <p14:tracePt t="2686" x="3332163" y="3470275"/>
          <p14:tracePt t="2694" x="3400425" y="3470275"/>
          <p14:tracePt t="2702" x="3429000" y="3470275"/>
          <p14:tracePt t="2710" x="3511550" y="3484563"/>
          <p14:tracePt t="2718" x="3621088" y="3511550"/>
          <p14:tracePt t="2726" x="3771900" y="3552825"/>
          <p14:tracePt t="2734" x="3963988" y="3621088"/>
          <p14:tracePt t="2742" x="4156075" y="3703638"/>
          <p14:tracePt t="2750" x="4443413" y="3854450"/>
          <p14:tracePt t="2758" x="4800600" y="4032250"/>
          <p14:tracePt t="2766" x="5170488" y="4238625"/>
          <p14:tracePt t="2774" x="5567363" y="4443413"/>
          <p14:tracePt t="2782" x="5773738" y="4552950"/>
          <p14:tracePt t="2790" x="6089650" y="4691063"/>
          <p14:tracePt t="2798" x="6294438" y="4786313"/>
          <p14:tracePt t="2806" x="6432550" y="4827588"/>
          <p14:tracePt t="2815" x="6542088" y="4868863"/>
          <p14:tracePt t="2822" x="6569075" y="4883150"/>
          <p14:tracePt t="2830" x="6596063" y="4895850"/>
          <p14:tracePt t="2846" x="6610350" y="4895850"/>
          <p14:tracePt t="2903" x="6624638" y="4895850"/>
          <p14:tracePt t="2918" x="6651625" y="4841875"/>
          <p14:tracePt t="2926" x="6692900" y="4773613"/>
          <p14:tracePt t="2934" x="6746875" y="4691063"/>
          <p14:tracePt t="2942" x="6775450" y="4664075"/>
          <p14:tracePt t="2950" x="6816725" y="4608513"/>
          <p14:tracePt t="2958" x="6897688" y="4525963"/>
          <p14:tracePt t="2966" x="7021513" y="4430713"/>
          <p14:tracePt t="2974" x="7131050" y="4348163"/>
          <p14:tracePt t="2983" x="7254875" y="4279900"/>
          <p14:tracePt t="2991" x="7405688" y="4183063"/>
          <p14:tracePt t="2999" x="7529513" y="4114800"/>
          <p14:tracePt t="3006" x="7624763" y="4046538"/>
          <p14:tracePt t="3015" x="7721600" y="3990975"/>
          <p14:tracePt t="3022" x="7789863" y="3949700"/>
          <p14:tracePt t="3031" x="7843838" y="3922713"/>
          <p14:tracePt t="3038" x="7885113" y="3895725"/>
          <p14:tracePt t="3047" x="7913688" y="3881438"/>
          <p14:tracePt t="3070" x="7926388" y="3881438"/>
          <p14:tracePt t="3110" x="7940675" y="3881438"/>
          <p14:tracePt t="3142" x="7940675" y="3895725"/>
          <p14:tracePt t="3151" x="7954963" y="3895725"/>
          <p14:tracePt t="3158" x="7954963" y="3908425"/>
          <p14:tracePt t="3166" x="7967663" y="3937000"/>
          <p14:tracePt t="3174" x="7967663" y="3963988"/>
          <p14:tracePt t="3183" x="7981950" y="3990975"/>
          <p14:tracePt t="3190" x="7981950" y="4019550"/>
          <p14:tracePt t="3198" x="7981950" y="4046538"/>
          <p14:tracePt t="3206" x="7981950" y="4087813"/>
          <p14:tracePt t="3214" x="7954963" y="4129088"/>
          <p14:tracePt t="3222" x="7899400" y="4197350"/>
          <p14:tracePt t="3231" x="7843838" y="4238625"/>
          <p14:tracePt t="3238" x="7762875" y="4292600"/>
          <p14:tracePt t="3246" x="7680325" y="4333875"/>
          <p14:tracePt t="3254" x="7624763" y="4362450"/>
          <p14:tracePt t="3263" x="7597775" y="4375150"/>
          <p14:tracePt t="3270" x="7515225" y="4375150"/>
          <p14:tracePt t="3279" x="7432675" y="4375150"/>
          <p14:tracePt t="3286" x="7337425" y="4375150"/>
          <p14:tracePt t="3294" x="7254875" y="4375150"/>
          <p14:tracePt t="3302" x="7186613" y="4362450"/>
          <p14:tracePt t="3310" x="7118350" y="4292600"/>
          <p14:tracePt t="3318" x="7062788" y="4183063"/>
          <p14:tracePt t="3326" x="7007225" y="4087813"/>
          <p14:tracePt t="3334" x="6980238" y="3978275"/>
          <p14:tracePt t="3342" x="6967538" y="3895725"/>
          <p14:tracePt t="3350" x="6967538" y="3813175"/>
          <p14:tracePt t="3358" x="6967538" y="3716338"/>
          <p14:tracePt t="3366" x="6994525" y="3635375"/>
          <p14:tracePt t="3374" x="7035800" y="3565525"/>
          <p14:tracePt t="3382" x="7077075" y="3511550"/>
          <p14:tracePt t="3390" x="7131050" y="3455988"/>
          <p14:tracePt t="3398" x="7172325" y="3402013"/>
          <p14:tracePt t="3406" x="7240588" y="3373438"/>
          <p14:tracePt t="3414" x="7269163" y="3360738"/>
          <p14:tracePt t="3422" x="7296150" y="3360738"/>
          <p14:tracePt t="3430" x="7323138" y="3360738"/>
          <p14:tracePt t="3438" x="7350125" y="3387725"/>
          <p14:tracePt t="3446" x="7391400" y="3455988"/>
          <p14:tracePt t="3454" x="7405688" y="3511550"/>
          <p14:tracePt t="3462" x="7419975" y="3579813"/>
          <p14:tracePt t="3470" x="7419975" y="3621088"/>
          <p14:tracePt t="3479" x="7432675" y="3676650"/>
          <p14:tracePt t="3486" x="7432675" y="3716338"/>
          <p14:tracePt t="3494" x="7432675" y="3744913"/>
          <p14:tracePt t="3502" x="7432675" y="3771900"/>
          <p14:tracePt t="3510" x="7405688" y="3798888"/>
          <p14:tracePt t="3518" x="7391400" y="3813175"/>
          <p14:tracePt t="3526" x="7364413" y="3813175"/>
          <p14:tracePt t="3534" x="7323138" y="3813175"/>
          <p14:tracePt t="3542" x="7269163" y="3813175"/>
          <p14:tracePt t="3550" x="7213600" y="3771900"/>
          <p14:tracePt t="3558" x="7145338" y="3716338"/>
          <p14:tracePt t="3566" x="7118350" y="3676650"/>
          <p14:tracePt t="3574" x="7077075" y="3621088"/>
          <p14:tracePt t="3582" x="7062788" y="3552825"/>
          <p14:tracePt t="3590" x="7048500" y="3497263"/>
          <p14:tracePt t="3598" x="7048500" y="3443288"/>
          <p14:tracePt t="3606" x="7048500" y="3414713"/>
          <p14:tracePt t="3614" x="7077075" y="3373438"/>
          <p14:tracePt t="3622" x="7089775" y="3360738"/>
          <p14:tracePt t="3630" x="7104063" y="3346450"/>
          <p14:tracePt t="3638" x="7118350" y="3346450"/>
          <p14:tracePt t="3646" x="7145338" y="3346450"/>
          <p14:tracePt t="3654" x="7159625" y="3360738"/>
          <p14:tracePt t="3662" x="7199313" y="3387725"/>
          <p14:tracePt t="3670" x="7213600" y="3414713"/>
          <p14:tracePt t="3678" x="7227888" y="3470275"/>
          <p14:tracePt t="3686" x="7240588" y="3511550"/>
          <p14:tracePt t="3694" x="7240588" y="3524250"/>
          <p14:tracePt t="3702" x="7240588" y="3552825"/>
          <p14:tracePt t="3710" x="7240588" y="3565525"/>
          <p14:tracePt t="3719" x="7240588" y="3594100"/>
          <p14:tracePt t="3742" x="7227888" y="3594100"/>
          <p14:tracePt t="3759" x="7213600" y="3594100"/>
          <p14:tracePt t="3775" x="7199313" y="3579813"/>
          <p14:tracePt t="3782" x="7199313" y="3524250"/>
          <p14:tracePt t="3790" x="7199313" y="3443288"/>
          <p14:tracePt t="3799" x="7199313" y="3402013"/>
          <p14:tracePt t="3806" x="7199313" y="3387725"/>
          <p14:tracePt t="3814" x="7199313" y="3373438"/>
          <p14:tracePt t="3822" x="7213600" y="3360738"/>
          <p14:tracePt t="3830" x="7213600" y="3346450"/>
          <p14:tracePt t="3838" x="7227888" y="3346450"/>
          <p14:tracePt t="3863" x="7240588" y="3346450"/>
          <p14:tracePt t="3870" x="7254875" y="3373438"/>
          <p14:tracePt t="3879" x="7254875" y="3387725"/>
          <p14:tracePt t="3886" x="7269163" y="3414713"/>
          <p14:tracePt t="3894" x="7281863" y="3443288"/>
          <p14:tracePt t="3910" x="7281863" y="3455988"/>
          <p14:tracePt t="3918" x="7281863" y="3484563"/>
          <p14:tracePt t="3934" x="7281863" y="3511550"/>
          <p14:tracePt t="3950" x="7281863" y="3524250"/>
          <p14:tracePt t="3958" x="7281863" y="3538538"/>
          <p14:tracePt t="3966" x="7281863" y="3552825"/>
          <p14:tracePt t="3982" x="7281863" y="3565525"/>
          <p14:tracePt t="4118" x="7281863" y="3552825"/>
          <p14:tracePt t="4126" x="7254875" y="3538538"/>
          <p14:tracePt t="4142" x="7240588" y="3524250"/>
          <p14:tracePt t="4150" x="7227888" y="3511550"/>
          <p14:tracePt t="4206" x="7213600" y="3511550"/>
          <p14:tracePt t="5682" x="7227888" y="3511550"/>
          <p14:tracePt t="5690" x="7254875" y="3511550"/>
          <p14:tracePt t="5698" x="7254875" y="3497263"/>
          <p14:tracePt t="5706" x="7269163" y="3497263"/>
          <p14:tracePt t="5714" x="7281863" y="3497263"/>
          <p14:tracePt t="5718" x="7296150" y="3497263"/>
          <p14:tracePt t="5726" x="7310438" y="3511550"/>
          <p14:tracePt t="5734" x="7337425" y="3552825"/>
          <p14:tracePt t="5742" x="7364413" y="3635375"/>
          <p14:tracePt t="5750" x="7391400" y="3703638"/>
          <p14:tracePt t="5758" x="7391400" y="3744913"/>
          <p14:tracePt t="5766" x="7405688" y="3813175"/>
          <p14:tracePt t="5774" x="7405688" y="3908425"/>
          <p14:tracePt t="5782" x="7419975" y="4032250"/>
          <p14:tracePt t="5790" x="7419975" y="4156075"/>
          <p14:tracePt t="5798" x="7419975" y="4265613"/>
          <p14:tracePt t="5806" x="7419975" y="4402138"/>
          <p14:tracePt t="5814" x="7405688" y="4513263"/>
          <p14:tracePt t="5822" x="7364413" y="4608513"/>
          <p14:tracePt t="5830" x="7323138" y="4691063"/>
          <p14:tracePt t="5838" x="7269163" y="4773613"/>
          <p14:tracePt t="5847" x="7213600" y="4841875"/>
          <p14:tracePt t="5854" x="7118350" y="4910138"/>
          <p14:tracePt t="5863" x="7035800" y="4965700"/>
          <p14:tracePt t="5870" x="6911975" y="5019675"/>
          <p14:tracePt t="5881" x="6788150" y="5075238"/>
          <p14:tracePt t="5886" x="6596063" y="5116513"/>
          <p14:tracePt t="5894" x="6418263" y="5157788"/>
          <p14:tracePt t="5902" x="6184900" y="5199063"/>
          <p14:tracePt t="5910" x="5910263" y="5211763"/>
          <p14:tracePt t="5918" x="5678488" y="5226050"/>
          <p14:tracePt t="5926" x="5472113" y="5226050"/>
          <p14:tracePt t="5934" x="5170488" y="5226050"/>
          <p14:tracePt t="5942" x="4800600" y="5157788"/>
          <p14:tracePt t="5950" x="4443413" y="5075238"/>
          <p14:tracePt t="5958" x="4059238" y="4965700"/>
          <p14:tracePt t="5966" x="3757613" y="4868863"/>
          <p14:tracePt t="5974" x="3400425" y="4705350"/>
          <p14:tracePt t="5982" x="3098800" y="4581525"/>
          <p14:tracePt t="5990" x="2894013" y="4498975"/>
          <p14:tracePt t="5998" x="2687638" y="4389438"/>
          <p14:tracePt t="6006" x="2427288" y="4265613"/>
          <p14:tracePt t="6014" x="2276475" y="4170363"/>
          <p14:tracePt t="6022" x="2139950" y="4059238"/>
          <p14:tracePt t="6030" x="2001838" y="3937000"/>
          <p14:tracePt t="6038" x="1879600" y="3798888"/>
          <p14:tracePt t="6046" x="1797050" y="3662363"/>
          <p14:tracePt t="6054" x="1700213" y="3524250"/>
          <p14:tracePt t="6062" x="1604963" y="3360738"/>
          <p14:tracePt t="6070" x="1549400" y="3209925"/>
          <p14:tracePt t="6080" x="1495425" y="3071813"/>
          <p14:tracePt t="6086" x="1466850" y="2935288"/>
          <p14:tracePt t="6095" x="1439863" y="2811463"/>
          <p14:tracePt t="6103" x="1425575" y="2701925"/>
          <p14:tracePt t="6111" x="1425575" y="2619375"/>
          <p14:tracePt t="6119" x="1425575" y="2592388"/>
          <p14:tracePt t="6127" x="1425575" y="2551113"/>
          <p14:tracePt t="6135" x="1454150" y="2509838"/>
          <p14:tracePt t="6143" x="1466850" y="2468563"/>
          <p14:tracePt t="6151" x="1508125" y="2455863"/>
          <p14:tracePt t="6159" x="1549400" y="2427288"/>
          <p14:tracePt t="6167" x="1604963" y="2400300"/>
          <p14:tracePt t="6175" x="1673225" y="2359025"/>
          <p14:tracePt t="6183" x="1714500" y="2344738"/>
          <p14:tracePt t="6190" x="1797050" y="2317750"/>
          <p14:tracePt t="6198" x="1906588" y="2276475"/>
          <p14:tracePt t="6206" x="2057400" y="2235200"/>
          <p14:tracePt t="6215" x="2181225" y="2208213"/>
          <p14:tracePt t="6223" x="2427288" y="2152650"/>
          <p14:tracePt t="6232" x="2605088" y="2125663"/>
          <p14:tracePt t="6239" x="2894013" y="2071688"/>
          <p14:tracePt t="6246" x="3290888" y="2001838"/>
          <p14:tracePt t="6254" x="3565525" y="1989138"/>
          <p14:tracePt t="6264" x="3908425" y="1962150"/>
          <p14:tracePt t="6270" x="4292600" y="1947863"/>
          <p14:tracePt t="6280" x="4662488" y="1947863"/>
          <p14:tracePt t="6286" x="5005388" y="1947863"/>
          <p14:tracePt t="6294" x="5280025" y="1962150"/>
          <p14:tracePt t="6302" x="5649913" y="2030413"/>
          <p14:tracePt t="6310" x="5980113" y="2139950"/>
          <p14:tracePt t="6318" x="6226175" y="2222500"/>
          <p14:tracePt t="6326" x="6432550" y="2332038"/>
          <p14:tracePt t="6334" x="6651625" y="2482850"/>
          <p14:tracePt t="6342" x="6788150" y="2592388"/>
          <p14:tracePt t="6350" x="6911975" y="2728913"/>
          <p14:tracePt t="6358" x="7021513" y="2867025"/>
          <p14:tracePt t="6366" x="7104063" y="3003550"/>
          <p14:tracePt t="6374" x="7159625" y="3113088"/>
          <p14:tracePt t="6382" x="7186613" y="3222625"/>
          <p14:tracePt t="6390" x="7199313" y="3346450"/>
          <p14:tracePt t="6398" x="7213600" y="3455988"/>
          <p14:tracePt t="6406" x="7213600" y="3565525"/>
          <p14:tracePt t="6414" x="7213600" y="3648075"/>
          <p14:tracePt t="6422" x="7199313" y="3771900"/>
          <p14:tracePt t="6430" x="7159625" y="3867150"/>
          <p14:tracePt t="6438" x="7131050" y="3895725"/>
          <p14:tracePt t="6446" x="7104063" y="3922713"/>
          <p14:tracePt t="6454" x="7021513" y="4019550"/>
          <p14:tracePt t="6464" x="6938963" y="4087813"/>
          <p14:tracePt t="6470" x="6829425" y="4156075"/>
          <p14:tracePt t="6480" x="6692900" y="4224338"/>
          <p14:tracePt t="6486" x="6527800" y="4321175"/>
          <p14:tracePt t="6494" x="6376988" y="4402138"/>
          <p14:tracePt t="6502" x="6130925" y="4484688"/>
          <p14:tracePt t="6510" x="5951538" y="4552950"/>
          <p14:tracePt t="6518" x="5691188" y="4635500"/>
          <p14:tracePt t="6526" x="5472113" y="4691063"/>
          <p14:tracePt t="6534" x="5280025" y="4732338"/>
          <p14:tracePt t="6542" x="5046663" y="4786313"/>
          <p14:tracePt t="6550" x="4881563" y="4800600"/>
          <p14:tracePt t="6559" x="4691063" y="4814888"/>
          <p14:tracePt t="6566" x="4511675" y="4814888"/>
          <p14:tracePt t="6574" x="4348163" y="4814888"/>
          <p14:tracePt t="6582" x="4168775" y="4773613"/>
          <p14:tracePt t="6590" x="3976688" y="4705350"/>
          <p14:tracePt t="6598" x="3798888" y="4635500"/>
          <p14:tracePt t="6606" x="3648075" y="4540250"/>
          <p14:tracePt t="6614" x="3511550" y="4416425"/>
          <p14:tracePt t="6622" x="3373438" y="4292600"/>
          <p14:tracePt t="6630" x="3209925" y="4100513"/>
          <p14:tracePt t="6638" x="3071813" y="3937000"/>
          <p14:tracePt t="6646" x="2962275" y="3798888"/>
          <p14:tracePt t="6654" x="2894013" y="3689350"/>
          <p14:tracePt t="6662" x="2838450" y="3565525"/>
          <p14:tracePt t="6671" x="2797175" y="3470275"/>
          <p14:tracePt t="6683" x="2784475" y="3402013"/>
          <p14:tracePt t="6687" x="2770188" y="3333750"/>
          <p14:tracePt t="6695" x="2770188" y="3292475"/>
          <p14:tracePt t="6704" x="2770188" y="3251200"/>
          <p14:tracePt t="6711" x="2770188" y="3222625"/>
          <p14:tracePt t="6719" x="2811463" y="3195638"/>
          <p14:tracePt t="6727" x="2838450" y="3154363"/>
          <p14:tracePt t="6735" x="2867025" y="3127375"/>
          <p14:tracePt t="6743" x="2947988" y="3086100"/>
          <p14:tracePt t="6751" x="3017838" y="3059113"/>
          <p14:tracePt t="6758" x="3057525" y="3059113"/>
          <p14:tracePt t="6766" x="3113088" y="3030538"/>
          <p14:tracePt t="6774" x="3195638" y="3017838"/>
          <p14:tracePt t="6782" x="3305175" y="3003550"/>
          <p14:tracePt t="6790" x="3414713" y="2990850"/>
          <p14:tracePt t="6798" x="3565525" y="2990850"/>
          <p14:tracePt t="6806" x="3716338" y="2990850"/>
          <p14:tracePt t="6814" x="3881438" y="2990850"/>
          <p14:tracePt t="6822" x="4017963" y="3003550"/>
          <p14:tracePt t="6830" x="4210050" y="3044825"/>
          <p14:tracePt t="6838" x="4375150" y="3113088"/>
          <p14:tracePt t="6846" x="4538663" y="3168650"/>
          <p14:tracePt t="6854" x="4676775" y="3236913"/>
          <p14:tracePt t="6862" x="4827588" y="3292475"/>
          <p14:tracePt t="6870" x="4922838" y="3346450"/>
          <p14:tracePt t="6882" x="5032375" y="3402013"/>
          <p14:tracePt t="6887" x="5087938" y="3443288"/>
          <p14:tracePt t="6895" x="5114925" y="3470275"/>
          <p14:tracePt t="6903" x="5114925" y="3484563"/>
          <p14:tracePt t="6910" x="5114925" y="3497263"/>
          <p14:tracePt t="6942" x="5114925" y="3511550"/>
          <p14:tracePt t="7206" x="5102225" y="3511550"/>
          <p14:tracePt t="8438" x="5102225" y="3497263"/>
          <p14:tracePt t="8446" x="5102225" y="3414713"/>
          <p14:tracePt t="8454" x="5102225" y="3263900"/>
          <p14:tracePt t="8464" x="5102225" y="3113088"/>
          <p14:tracePt t="8470" x="5102225" y="2838450"/>
          <p14:tracePt t="8480" x="5102225" y="2660650"/>
          <p14:tracePt t="8486" x="5102225" y="2495550"/>
          <p14:tracePt t="8495" x="5114925" y="2373313"/>
          <p14:tracePt t="8503" x="5129213" y="2276475"/>
          <p14:tracePt t="8510" x="5156200" y="2193925"/>
          <p14:tracePt t="8519" x="5170488" y="2181225"/>
          <p14:tracePt t="8526" x="5170488" y="2166938"/>
          <p14:tracePt t="8655" x="5170488" y="2152650"/>
          <p14:tracePt t="8671" x="5184775" y="2112963"/>
          <p14:tracePt t="8682" x="5184775" y="2057400"/>
          <p14:tracePt t="8687" x="5184775" y="2030413"/>
          <p14:tracePt t="8695" x="5184775" y="1947863"/>
          <p14:tracePt t="8702" x="5184775" y="1838325"/>
          <p14:tracePt t="8710" x="5184775" y="1673225"/>
          <p14:tracePt t="8718" x="5184775" y="1412875"/>
          <p14:tracePt t="8726" x="5129213" y="1028700"/>
          <p14:tracePt t="8734" x="5087938" y="561975"/>
          <p14:tracePt t="8742" x="5046663" y="68263"/>
        </p14:tracePtLst>
      </p14:laserTraceLst>
    </p:ext>
    <p:ext uri="{E180D4A7-C9FB-4DFB-919C-405C955672EB}">
      <p14:showEvtLst xmlns:p14="http://schemas.microsoft.com/office/powerpoint/2010/main">
        <p14:playEvt time="381" objId="4"/>
        <p14:triggerEvt type="onClick" time="381" objId="4"/>
        <p14:playEvt time="4396" objId="4"/>
        <p14:stopEvt time="9444"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153311"/>
            <a:ext cx="9144000" cy="514848"/>
          </a:xfrm>
        </p:spPr>
        <p:txBody>
          <a:bodyPr>
            <a:normAutofit fontScale="90000"/>
          </a:bodyPr>
          <a:lstStyle/>
          <a:p>
            <a:r>
              <a:rPr lang="en-US" sz="3600" b="1" dirty="0">
                <a:latin typeface="CMU Serif" panose="02000603000000000000" pitchFamily="2" charset="0"/>
                <a:ea typeface="CMU Serif" panose="02000603000000000000" pitchFamily="2" charset="0"/>
                <a:cs typeface="CMU Serif" panose="02000603000000000000" pitchFamily="2" charset="0"/>
              </a:rPr>
              <a:t>Algorithm</a:t>
            </a:r>
            <a:r>
              <a:rPr lang="en-US" sz="2400" b="1" dirty="0">
                <a:latin typeface="CMU Serif" panose="02000603000000000000" pitchFamily="2" charset="0"/>
                <a:ea typeface="CMU Serif" panose="02000603000000000000" pitchFamily="2" charset="0"/>
                <a:cs typeface="CMU Serif" panose="02000603000000000000" pitchFamily="2" charset="0"/>
              </a:rPr>
              <a:t> </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4" name="TextBox 3">
            <a:extLst>
              <a:ext uri="{FF2B5EF4-FFF2-40B4-BE49-F238E27FC236}">
                <a16:creationId xmlns:a16="http://schemas.microsoft.com/office/drawing/2014/main" id="{3E7DCC72-2680-FFE3-052C-D054362871CC}"/>
              </a:ext>
            </a:extLst>
          </p:cNvPr>
          <p:cNvSpPr txBox="1"/>
          <p:nvPr/>
        </p:nvSpPr>
        <p:spPr>
          <a:xfrm>
            <a:off x="1124099" y="1434504"/>
            <a:ext cx="9144000" cy="4154984"/>
          </a:xfrm>
          <a:prstGeom prst="rect">
            <a:avLst/>
          </a:prstGeom>
          <a:noFill/>
        </p:spPr>
        <p:txBody>
          <a:bodyPr wrap="square" rtlCol="0">
            <a:spAutoFit/>
          </a:bodyPr>
          <a:lstStyle/>
          <a:p>
            <a:r>
              <a:rPr lang="en-US" sz="2400" b="1" dirty="0">
                <a:latin typeface="CMU Serif" panose="02000603000000000000" pitchFamily="2" charset="0"/>
                <a:ea typeface="CMU Serif" panose="02000603000000000000" pitchFamily="2" charset="0"/>
                <a:cs typeface="CMU Serif" panose="02000603000000000000" pitchFamily="2" charset="0"/>
              </a:rPr>
              <a:t>(1) Obtain the source simulation</a:t>
            </a:r>
            <a:br>
              <a:rPr lang="en-US" sz="2400" b="1" dirty="0">
                <a:latin typeface="CMU Serif" panose="02000603000000000000" pitchFamily="2" charset="0"/>
                <a:ea typeface="CMU Serif" panose="02000603000000000000" pitchFamily="2" charset="0"/>
                <a:cs typeface="CMU Serif" panose="02000603000000000000" pitchFamily="2" charset="0"/>
              </a:rPr>
            </a:br>
            <a:endParaRPr lang="en-US" sz="2400" b="1" dirty="0">
              <a:latin typeface="CMU Serif" panose="02000603000000000000" pitchFamily="2" charset="0"/>
              <a:ea typeface="CMU Serif" panose="02000603000000000000" pitchFamily="2" charset="0"/>
              <a:cs typeface="CMU Serif" panose="02000603000000000000" pitchFamily="2" charset="0"/>
            </a:endParaRPr>
          </a:p>
          <a:p>
            <a:r>
              <a:rPr lang="en-US" sz="2400" b="1" dirty="0">
                <a:latin typeface="CMU Serif" panose="02000603000000000000" pitchFamily="2" charset="0"/>
                <a:ea typeface="CMU Serif" panose="02000603000000000000" pitchFamily="2" charset="0"/>
                <a:cs typeface="CMU Serif" panose="02000603000000000000" pitchFamily="2" charset="0"/>
              </a:rPr>
              <a:t>(2) Obtain initial conditions for the target simulation </a:t>
            </a:r>
            <a:br>
              <a:rPr lang="en-US" sz="2400" b="1" dirty="0">
                <a:latin typeface="CMU Serif" panose="02000603000000000000" pitchFamily="2" charset="0"/>
                <a:ea typeface="CMU Serif" panose="02000603000000000000" pitchFamily="2" charset="0"/>
                <a:cs typeface="CMU Serif" panose="02000603000000000000" pitchFamily="2" charset="0"/>
              </a:rPr>
            </a:br>
            <a:endParaRPr lang="en-US" sz="2400" b="1" dirty="0">
              <a:latin typeface="CMU Serif" panose="02000603000000000000" pitchFamily="2" charset="0"/>
              <a:ea typeface="CMU Serif" panose="02000603000000000000" pitchFamily="2" charset="0"/>
              <a:cs typeface="CMU Serif" panose="02000603000000000000" pitchFamily="2" charset="0"/>
            </a:endParaRPr>
          </a:p>
          <a:p>
            <a:r>
              <a:rPr lang="en-US" sz="2400" b="1" dirty="0">
                <a:latin typeface="CMU Serif" panose="02000603000000000000" pitchFamily="2" charset="0"/>
                <a:ea typeface="CMU Serif" panose="02000603000000000000" pitchFamily="2" charset="0"/>
                <a:cs typeface="CMU Serif" panose="02000603000000000000" pitchFamily="2" charset="0"/>
              </a:rPr>
              <a:t>(3) Carry out the two halves of the target simulation: </a:t>
            </a:r>
            <a:br>
              <a:rPr lang="en-US" sz="2400" b="1" dirty="0">
                <a:latin typeface="CMU Serif" panose="02000603000000000000" pitchFamily="2" charset="0"/>
                <a:ea typeface="CMU Serif" panose="02000603000000000000" pitchFamily="2" charset="0"/>
                <a:cs typeface="CMU Serif" panose="02000603000000000000" pitchFamily="2" charset="0"/>
              </a:rPr>
            </a:br>
            <a:r>
              <a:rPr lang="en-US" sz="2400" b="1" dirty="0">
                <a:latin typeface="CMU Serif" panose="02000603000000000000" pitchFamily="2" charset="0"/>
                <a:ea typeface="CMU Serif" panose="02000603000000000000" pitchFamily="2" charset="0"/>
                <a:cs typeface="CMU Serif" panose="02000603000000000000" pitchFamily="2" charset="0"/>
              </a:rPr>
              <a:t>	- One forward</a:t>
            </a:r>
          </a:p>
          <a:p>
            <a:r>
              <a:rPr lang="en-US" sz="2400" b="1" dirty="0">
                <a:latin typeface="CMU Serif" panose="02000603000000000000" pitchFamily="2" charset="0"/>
                <a:ea typeface="CMU Serif" panose="02000603000000000000" pitchFamily="2" charset="0"/>
                <a:cs typeface="CMU Serif" panose="02000603000000000000" pitchFamily="2" charset="0"/>
              </a:rPr>
              <a:t>	- One backward</a:t>
            </a:r>
            <a:br>
              <a:rPr lang="en-US" sz="2400" b="1" dirty="0">
                <a:latin typeface="CMU Serif" panose="02000603000000000000" pitchFamily="2" charset="0"/>
                <a:ea typeface="CMU Serif" panose="02000603000000000000" pitchFamily="2" charset="0"/>
                <a:cs typeface="CMU Serif" panose="02000603000000000000" pitchFamily="2" charset="0"/>
              </a:rPr>
            </a:br>
            <a:endParaRPr lang="en-US" sz="2400" b="1" dirty="0">
              <a:latin typeface="CMU Serif" panose="02000603000000000000" pitchFamily="2" charset="0"/>
              <a:ea typeface="CMU Serif" panose="02000603000000000000" pitchFamily="2" charset="0"/>
              <a:cs typeface="CMU Serif" panose="02000603000000000000" pitchFamily="2" charset="0"/>
            </a:endParaRPr>
          </a:p>
          <a:p>
            <a:r>
              <a:rPr lang="en-US" sz="2400" b="1" dirty="0">
                <a:latin typeface="CMU Serif" panose="02000603000000000000" pitchFamily="2" charset="0"/>
                <a:ea typeface="CMU Serif" panose="02000603000000000000" pitchFamily="2" charset="0"/>
                <a:cs typeface="CMU Serif" panose="02000603000000000000" pitchFamily="2" charset="0"/>
              </a:rPr>
              <a:t>(4) Merging the source and target simulation particle sets</a:t>
            </a:r>
            <a:br>
              <a:rPr lang="en-US" sz="2400" b="1" dirty="0">
                <a:latin typeface="CMU Serif" panose="02000603000000000000" pitchFamily="2" charset="0"/>
                <a:ea typeface="CMU Serif" panose="02000603000000000000" pitchFamily="2" charset="0"/>
                <a:cs typeface="CMU Serif" panose="02000603000000000000" pitchFamily="2" charset="0"/>
              </a:rPr>
            </a:br>
            <a:endParaRPr lang="en-US" sz="2400" b="1" dirty="0">
              <a:latin typeface="CMU Serif" panose="02000603000000000000" pitchFamily="2" charset="0"/>
              <a:ea typeface="CMU Serif" panose="02000603000000000000" pitchFamily="2" charset="0"/>
              <a:cs typeface="CMU Serif" panose="02000603000000000000" pitchFamily="2" charset="0"/>
            </a:endParaRPr>
          </a:p>
          <a:p>
            <a:r>
              <a:rPr lang="en-US" sz="2400" b="1" dirty="0">
                <a:latin typeface="CMU Serif" panose="02000603000000000000" pitchFamily="2" charset="0"/>
                <a:ea typeface="CMU Serif" panose="02000603000000000000" pitchFamily="2" charset="0"/>
                <a:cs typeface="CMU Serif" panose="02000603000000000000" pitchFamily="2" charset="0"/>
              </a:rPr>
              <a:t>(5) Reconstruct the surface and render</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pic>
        <p:nvPicPr>
          <p:cNvPr id="14" name="Audio 13">
            <a:hlinkClick r:id="" action="ppaction://media"/>
            <a:extLst>
              <a:ext uri="{FF2B5EF4-FFF2-40B4-BE49-F238E27FC236}">
                <a16:creationId xmlns:a16="http://schemas.microsoft.com/office/drawing/2014/main" id="{7649D8F5-0857-84A6-EE9D-7281D0F2A6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0" name="Slide Number Placeholder 19">
            <a:extLst>
              <a:ext uri="{FF2B5EF4-FFF2-40B4-BE49-F238E27FC236}">
                <a16:creationId xmlns:a16="http://schemas.microsoft.com/office/drawing/2014/main" id="{9B354741-7B4C-9F50-7095-2B4D63C7582E}"/>
              </a:ext>
            </a:extLst>
          </p:cNvPr>
          <p:cNvSpPr>
            <a:spLocks noGrp="1"/>
          </p:cNvSpPr>
          <p:nvPr>
            <p:ph type="sldNum" sz="quarter" idx="12"/>
          </p:nvPr>
        </p:nvSpPr>
        <p:spPr/>
        <p:txBody>
          <a:bodyPr/>
          <a:lstStyle/>
          <a:p>
            <a:fld id="{5A6CCE75-E5F9-4A86-AE3A-55B0FDCE254B}" type="slidenum">
              <a:rPr lang="en-CA" smtClean="0"/>
              <a:t>13</a:t>
            </a:fld>
            <a:endParaRPr lang="en-CA"/>
          </a:p>
        </p:txBody>
      </p:sp>
    </p:spTree>
    <p:extLst>
      <p:ext uri="{BB962C8B-B14F-4D97-AF65-F5344CB8AC3E}">
        <p14:creationId xmlns:p14="http://schemas.microsoft.com/office/powerpoint/2010/main" val="3574885212"/>
      </p:ext>
    </p:extLst>
  </p:cSld>
  <p:clrMapOvr>
    <a:masterClrMapping/>
  </p:clrMapOvr>
  <mc:AlternateContent xmlns:mc="http://schemas.openxmlformats.org/markup-compatibility/2006" xmlns:p14="http://schemas.microsoft.com/office/powerpoint/2010/main">
    <mc:Choice Requires="p14">
      <p:transition spd="slow" p14:dur="2000" advTm="57417"/>
    </mc:Choice>
    <mc:Fallback xmlns="">
      <p:transition spd="slow" advTm="5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196496"/>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Obtain the source simulation</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pic>
        <p:nvPicPr>
          <p:cNvPr id="5" name="Picture 4">
            <a:extLst>
              <a:ext uri="{FF2B5EF4-FFF2-40B4-BE49-F238E27FC236}">
                <a16:creationId xmlns:a16="http://schemas.microsoft.com/office/drawing/2014/main" id="{2A4FF642-830A-2B86-33A3-6453F5756C54}"/>
              </a:ext>
            </a:extLst>
          </p:cNvPr>
          <p:cNvPicPr>
            <a:picLocks noChangeAspect="1"/>
          </p:cNvPicPr>
          <p:nvPr/>
        </p:nvPicPr>
        <p:blipFill rotWithShape="1">
          <a:blip r:embed="rId5"/>
          <a:srcRect t="10372" b="12037"/>
          <a:stretch/>
        </p:blipFill>
        <p:spPr>
          <a:xfrm>
            <a:off x="0" y="964109"/>
            <a:ext cx="12192000" cy="5321156"/>
          </a:xfrm>
          <a:prstGeom prst="rect">
            <a:avLst/>
          </a:prstGeom>
        </p:spPr>
      </p:pic>
      <p:pic>
        <p:nvPicPr>
          <p:cNvPr id="37" name="Audio 36">
            <a:hlinkClick r:id="" action="ppaction://media"/>
            <a:extLst>
              <a:ext uri="{FF2B5EF4-FFF2-40B4-BE49-F238E27FC236}">
                <a16:creationId xmlns:a16="http://schemas.microsoft.com/office/drawing/2014/main" id="{6DEC750A-B193-FB3B-7285-3F28C1A7F0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1" name="Slide Number Placeholder 40">
            <a:extLst>
              <a:ext uri="{FF2B5EF4-FFF2-40B4-BE49-F238E27FC236}">
                <a16:creationId xmlns:a16="http://schemas.microsoft.com/office/drawing/2014/main" id="{BA807130-0DEB-80F8-E4B6-69EA96FC9D84}"/>
              </a:ext>
            </a:extLst>
          </p:cNvPr>
          <p:cNvSpPr>
            <a:spLocks noGrp="1"/>
          </p:cNvSpPr>
          <p:nvPr>
            <p:ph type="sldNum" sz="quarter" idx="12"/>
          </p:nvPr>
        </p:nvSpPr>
        <p:spPr/>
        <p:txBody>
          <a:bodyPr/>
          <a:lstStyle/>
          <a:p>
            <a:fld id="{5A6CCE75-E5F9-4A86-AE3A-55B0FDCE254B}" type="slidenum">
              <a:rPr lang="en-CA" smtClean="0"/>
              <a:t>14</a:t>
            </a:fld>
            <a:endParaRPr lang="en-CA"/>
          </a:p>
        </p:txBody>
      </p:sp>
    </p:spTree>
    <p:extLst>
      <p:ext uri="{BB962C8B-B14F-4D97-AF65-F5344CB8AC3E}">
        <p14:creationId xmlns:p14="http://schemas.microsoft.com/office/powerpoint/2010/main" val="3647991938"/>
      </p:ext>
    </p:extLst>
  </p:cSld>
  <p:clrMapOvr>
    <a:masterClrMapping/>
  </p:clrMapOvr>
  <mc:AlternateContent xmlns:mc="http://schemas.openxmlformats.org/markup-compatibility/2006" xmlns:p14="http://schemas.microsoft.com/office/powerpoint/2010/main">
    <mc:Choice Requires="p14">
      <p:transition spd="slow" p14:dur="2000" advTm="29750"/>
    </mc:Choice>
    <mc:Fallback xmlns="">
      <p:transition spd="slow" advTm="29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196496"/>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Initial Conditions - Shell Creation</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13" name="Title 1">
            <a:extLst>
              <a:ext uri="{FF2B5EF4-FFF2-40B4-BE49-F238E27FC236}">
                <a16:creationId xmlns:a16="http://schemas.microsoft.com/office/drawing/2014/main" id="{F3BEBFBD-A416-C1D6-4BC6-98684ECA1145}"/>
              </a:ext>
            </a:extLst>
          </p:cNvPr>
          <p:cNvSpPr txBox="1">
            <a:spLocks/>
          </p:cNvSpPr>
          <p:nvPr/>
        </p:nvSpPr>
        <p:spPr>
          <a:xfrm>
            <a:off x="6531634" y="6023132"/>
            <a:ext cx="4923766" cy="3649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CMU Serif" panose="02000603000000000000" pitchFamily="2" charset="0"/>
                <a:ea typeface="CMU Serif" panose="02000603000000000000" pitchFamily="2" charset="0"/>
                <a:cs typeface="CMU Serif" panose="02000603000000000000" pitchFamily="2" charset="0"/>
              </a:rPr>
              <a:t>Poisson Disk Particle Sampled</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pic>
        <p:nvPicPr>
          <p:cNvPr id="11" name="Picture 10" descr="A picture containing night sky&#10;&#10;Description automatically generated">
            <a:extLst>
              <a:ext uri="{FF2B5EF4-FFF2-40B4-BE49-F238E27FC236}">
                <a16:creationId xmlns:a16="http://schemas.microsoft.com/office/drawing/2014/main" id="{B867BA1D-ACA5-7762-5611-6691490D305F}"/>
              </a:ext>
            </a:extLst>
          </p:cNvPr>
          <p:cNvPicPr>
            <a:picLocks noChangeAspect="1"/>
          </p:cNvPicPr>
          <p:nvPr/>
        </p:nvPicPr>
        <p:blipFill rotWithShape="1">
          <a:blip r:embed="rId5">
            <a:extLst>
              <a:ext uri="{28A0092B-C50C-407E-A947-70E740481C1C}">
                <a14:useLocalDpi xmlns:a14="http://schemas.microsoft.com/office/drawing/2010/main" val="0"/>
              </a:ext>
            </a:extLst>
          </a:blip>
          <a:srcRect l="32398" t="4157" r="25695" b="12823"/>
          <a:stretch/>
        </p:blipFill>
        <p:spPr>
          <a:xfrm>
            <a:off x="6809387" y="1094156"/>
            <a:ext cx="4190460" cy="4669688"/>
          </a:xfrm>
          <a:prstGeom prst="rect">
            <a:avLst/>
          </a:prstGeom>
          <a:ln w="3175">
            <a:noFill/>
          </a:ln>
        </p:spPr>
      </p:pic>
      <p:sp>
        <p:nvSpPr>
          <p:cNvPr id="15" name="Title 1">
            <a:extLst>
              <a:ext uri="{FF2B5EF4-FFF2-40B4-BE49-F238E27FC236}">
                <a16:creationId xmlns:a16="http://schemas.microsoft.com/office/drawing/2014/main" id="{EA98A032-A5AF-E8C9-312E-8833424BA14F}"/>
              </a:ext>
            </a:extLst>
          </p:cNvPr>
          <p:cNvSpPr txBox="1">
            <a:spLocks/>
          </p:cNvSpPr>
          <p:nvPr/>
        </p:nvSpPr>
        <p:spPr>
          <a:xfrm>
            <a:off x="1508011" y="6040372"/>
            <a:ext cx="3586579" cy="36496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CMU Serif" panose="02000603000000000000" pitchFamily="2" charset="0"/>
                <a:ea typeface="CMU Serif" panose="02000603000000000000" pitchFamily="2" charset="0"/>
                <a:cs typeface="CMU Serif" panose="02000603000000000000" pitchFamily="2" charset="0"/>
              </a:rPr>
              <a:t>Solid Polygonal Mesh</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pic>
        <p:nvPicPr>
          <p:cNvPr id="8" name="Picture 7" descr="A picture containing dark, light&#10;&#10;Description automatically generated">
            <a:extLst>
              <a:ext uri="{FF2B5EF4-FFF2-40B4-BE49-F238E27FC236}">
                <a16:creationId xmlns:a16="http://schemas.microsoft.com/office/drawing/2014/main" id="{B400ED57-D734-3DA0-7305-D26C38E46FE6}"/>
              </a:ext>
            </a:extLst>
          </p:cNvPr>
          <p:cNvPicPr>
            <a:picLocks noChangeAspect="1"/>
          </p:cNvPicPr>
          <p:nvPr/>
        </p:nvPicPr>
        <p:blipFill rotWithShape="1">
          <a:blip r:embed="rId6">
            <a:extLst>
              <a:ext uri="{28A0092B-C50C-407E-A947-70E740481C1C}">
                <a14:useLocalDpi xmlns:a14="http://schemas.microsoft.com/office/drawing/2010/main" val="0"/>
              </a:ext>
            </a:extLst>
          </a:blip>
          <a:srcRect l="33920" t="2038" r="29309" b="24630"/>
          <a:stretch/>
        </p:blipFill>
        <p:spPr>
          <a:xfrm>
            <a:off x="1219988" y="1094156"/>
            <a:ext cx="4162626" cy="4669688"/>
          </a:xfrm>
          <a:prstGeom prst="rect">
            <a:avLst/>
          </a:prstGeom>
        </p:spPr>
      </p:pic>
      <p:pic>
        <p:nvPicPr>
          <p:cNvPr id="42" name="Audio 41">
            <a:hlinkClick r:id="" action="ppaction://media"/>
            <a:extLst>
              <a:ext uri="{FF2B5EF4-FFF2-40B4-BE49-F238E27FC236}">
                <a16:creationId xmlns:a16="http://schemas.microsoft.com/office/drawing/2014/main" id="{6448C76A-105C-899E-E9AE-58108227A8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
        <p:nvSpPr>
          <p:cNvPr id="46" name="Slide Number Placeholder 45">
            <a:extLst>
              <a:ext uri="{FF2B5EF4-FFF2-40B4-BE49-F238E27FC236}">
                <a16:creationId xmlns:a16="http://schemas.microsoft.com/office/drawing/2014/main" id="{2BCDFEF8-AF0E-4DDC-239F-E2549FC07233}"/>
              </a:ext>
            </a:extLst>
          </p:cNvPr>
          <p:cNvSpPr>
            <a:spLocks noGrp="1"/>
          </p:cNvSpPr>
          <p:nvPr>
            <p:ph type="sldNum" sz="quarter" idx="12"/>
          </p:nvPr>
        </p:nvSpPr>
        <p:spPr/>
        <p:txBody>
          <a:bodyPr/>
          <a:lstStyle/>
          <a:p>
            <a:fld id="{5A6CCE75-E5F9-4A86-AE3A-55B0FDCE254B}" type="slidenum">
              <a:rPr lang="en-CA" smtClean="0"/>
              <a:t>15</a:t>
            </a:fld>
            <a:endParaRPr lang="en-CA"/>
          </a:p>
        </p:txBody>
      </p:sp>
    </p:spTree>
    <p:extLst>
      <p:ext uri="{BB962C8B-B14F-4D97-AF65-F5344CB8AC3E}">
        <p14:creationId xmlns:p14="http://schemas.microsoft.com/office/powerpoint/2010/main" val="1165543017"/>
      </p:ext>
    </p:extLst>
  </p:cSld>
  <p:clrMapOvr>
    <a:masterClrMapping/>
  </p:clrMapOvr>
  <mc:AlternateContent xmlns:mc="http://schemas.openxmlformats.org/markup-compatibility/2006" xmlns:p14="http://schemas.microsoft.com/office/powerpoint/2010/main">
    <mc:Choice Requires="p14">
      <p:transition spd="slow" p14:dur="2000" advTm="47312"/>
    </mc:Choice>
    <mc:Fallback xmlns="">
      <p:transition spd="slow" advTm="47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extLst>
    <p:ext uri="{3A86A75C-4F4B-4683-9AE1-C65F6400EC91}">
      <p14:laserTraceLst xmlns:p14="http://schemas.microsoft.com/office/powerpoint/2010/main">
        <p14:tracePtLst>
          <p14:tracePt t="4751" x="2838450" y="6515100"/>
          <p14:tracePt t="4759" x="2743200" y="6296025"/>
          <p14:tracePt t="4767" x="2619375" y="6021388"/>
          <p14:tracePt t="4777" x="2495550" y="5746750"/>
          <p14:tracePt t="4784" x="2386013" y="5472113"/>
          <p14:tracePt t="4792" x="2290763" y="5267325"/>
          <p14:tracePt t="4800" x="2222500" y="5102225"/>
          <p14:tracePt t="4809" x="2166938" y="4965700"/>
          <p14:tracePt t="4816" x="2098675" y="4814888"/>
          <p14:tracePt t="4824" x="2043113" y="4676775"/>
          <p14:tracePt t="4831" x="1989138" y="4567238"/>
          <p14:tracePt t="4840" x="1933575" y="4443413"/>
          <p14:tracePt t="4847" x="1892300" y="4348163"/>
          <p14:tracePt t="4855" x="1851025" y="4265613"/>
          <p14:tracePt t="4863" x="1824038" y="4183063"/>
          <p14:tracePt t="4871" x="1809750" y="4129088"/>
          <p14:tracePt t="4880" x="1782763" y="4059238"/>
          <p14:tracePt t="4888" x="1755775" y="3990975"/>
          <p14:tracePt t="4896" x="1728788" y="3908425"/>
          <p14:tracePt t="4903" x="1700213" y="3827463"/>
          <p14:tracePt t="4911" x="1687513" y="3771900"/>
          <p14:tracePt t="4920" x="1673225" y="3703638"/>
          <p14:tracePt t="4928" x="1673225" y="3635375"/>
          <p14:tracePt t="4936" x="1673225" y="3552825"/>
          <p14:tracePt t="4944" x="1673225" y="3497263"/>
          <p14:tracePt t="4952" x="1673225" y="3414713"/>
          <p14:tracePt t="4960" x="1673225" y="3346450"/>
          <p14:tracePt t="4968" x="1673225" y="3278188"/>
          <p14:tracePt t="4976" x="1673225" y="3209925"/>
          <p14:tracePt t="4984" x="1673225" y="3127375"/>
          <p14:tracePt t="4992" x="1700213" y="3044825"/>
          <p14:tracePt t="5000" x="1741488" y="2962275"/>
          <p14:tracePt t="5010" x="1768475" y="2935288"/>
          <p14:tracePt t="5016" x="1797050" y="2894013"/>
          <p14:tracePt t="5025" x="1851025" y="2825750"/>
          <p14:tracePt t="5032" x="1879600" y="2798763"/>
          <p14:tracePt t="5041" x="1919288" y="2757488"/>
          <p14:tracePt t="5048" x="1960563" y="2716213"/>
          <p14:tracePt t="5056" x="2030413" y="2647950"/>
          <p14:tracePt t="5064" x="2098675" y="2592388"/>
          <p14:tracePt t="5072" x="2166938" y="2551113"/>
          <p14:tracePt t="5080" x="2222500" y="2509838"/>
          <p14:tracePt t="5088" x="2303463" y="2495550"/>
          <p14:tracePt t="5096" x="2332038" y="2482850"/>
          <p14:tracePt t="5104" x="2373313" y="2482850"/>
          <p14:tracePt t="5112" x="2441575" y="2482850"/>
          <p14:tracePt t="5120" x="2509838" y="2495550"/>
          <p14:tracePt t="5128" x="2592388" y="2536825"/>
          <p14:tracePt t="5135" x="2633663" y="2578100"/>
          <p14:tracePt t="5144" x="2701925" y="2647950"/>
          <p14:tracePt t="5152" x="2770188" y="2716213"/>
          <p14:tracePt t="5161" x="2879725" y="2811463"/>
          <p14:tracePt t="5168" x="2989263" y="2935288"/>
          <p14:tracePt t="5178" x="3113088" y="3071813"/>
          <p14:tracePt t="5184" x="3249613" y="3278188"/>
          <p14:tracePt t="5193" x="3387725" y="3497263"/>
          <p14:tracePt t="5201" x="3497263" y="3744913"/>
          <p14:tracePt t="5209" x="3592513" y="3978275"/>
          <p14:tracePt t="5217" x="3662363" y="4210050"/>
          <p14:tracePt t="5226" x="3689350" y="4375150"/>
          <p14:tracePt t="5232" x="3703638" y="4540250"/>
          <p14:tracePt t="5242" x="3716338" y="4718050"/>
          <p14:tracePt t="5248" x="3716338" y="4910138"/>
          <p14:tracePt t="5256" x="3703638" y="5048250"/>
          <p14:tracePt t="5264" x="3675063" y="5170488"/>
          <p14:tracePt t="5272" x="3633788" y="5253038"/>
          <p14:tracePt t="5288" x="3579813" y="5308600"/>
          <p14:tracePt t="5296" x="3511550" y="5362575"/>
          <p14:tracePt t="5304" x="3470275" y="5403850"/>
          <p14:tracePt t="5312" x="3387725" y="5418138"/>
          <p14:tracePt t="5320" x="3319463" y="5418138"/>
          <p14:tracePt t="5328" x="3222625" y="5418138"/>
          <p14:tracePt t="5336" x="3113088" y="5403850"/>
          <p14:tracePt t="5344" x="2989263" y="5376863"/>
          <p14:tracePt t="5351" x="2867025" y="5321300"/>
          <p14:tracePt t="5360" x="2770188" y="5280025"/>
          <p14:tracePt t="5367" x="2619375" y="5226050"/>
          <p14:tracePt t="5376" x="2482850" y="5143500"/>
          <p14:tracePt t="5384" x="2359025" y="5075238"/>
          <p14:tracePt t="5391" x="2235200" y="4965700"/>
          <p14:tracePt t="5399" x="2098675" y="4841875"/>
          <p14:tracePt t="5407" x="2001838" y="4745038"/>
          <p14:tracePt t="5415" x="1892300" y="4622800"/>
          <p14:tracePt t="5424" x="1809750" y="4484688"/>
          <p14:tracePt t="5432" x="1741488" y="4389438"/>
          <p14:tracePt t="5440" x="1714500" y="4265613"/>
          <p14:tracePt t="5447" x="1687513" y="4129088"/>
          <p14:tracePt t="5455" x="1673225" y="3978275"/>
          <p14:tracePt t="5464" x="1673225" y="3840163"/>
          <p14:tracePt t="5472" x="1673225" y="3703638"/>
          <p14:tracePt t="5480" x="1700213" y="3594100"/>
          <p14:tracePt t="5489" x="1741488" y="3455988"/>
          <p14:tracePt t="5496" x="1809750" y="3305175"/>
          <p14:tracePt t="5504" x="1879600" y="3195638"/>
          <p14:tracePt t="5512" x="1933575" y="3086100"/>
          <p14:tracePt t="5521" x="2016125" y="2976563"/>
          <p14:tracePt t="5528" x="2084388" y="2894013"/>
          <p14:tracePt t="5536" x="2152650" y="2798763"/>
          <p14:tracePt t="5544" x="2222500" y="2757488"/>
          <p14:tracePt t="5553" x="2249488" y="2728913"/>
          <p14:tracePt t="5560" x="2290763" y="2716213"/>
          <p14:tracePt t="5569" x="2373313" y="2687638"/>
          <p14:tracePt t="5578" x="2441575" y="2687638"/>
          <p14:tracePt t="5585" x="2482850" y="2687638"/>
          <p14:tracePt t="5596" x="2524125" y="2701925"/>
          <p14:tracePt t="5601" x="2619375" y="2757488"/>
          <p14:tracePt t="5608" x="2743200" y="2852738"/>
          <p14:tracePt t="5616" x="2852738" y="2962275"/>
          <p14:tracePt t="5624" x="2962275" y="3086100"/>
          <p14:tracePt t="5632" x="3071813" y="3222625"/>
          <p14:tracePt t="5640" x="3140075" y="3319463"/>
          <p14:tracePt t="5648" x="3236913" y="3443288"/>
          <p14:tracePt t="5656" x="3305175" y="3594100"/>
          <p14:tracePt t="5664" x="3346450" y="3730625"/>
          <p14:tracePt t="5672" x="3387725" y="3840163"/>
          <p14:tracePt t="5680" x="3400425" y="3978275"/>
          <p14:tracePt t="5688" x="3414713" y="4073525"/>
          <p14:tracePt t="5696" x="3414713" y="4141788"/>
          <p14:tracePt t="5704" x="3414713" y="4224338"/>
          <p14:tracePt t="5712" x="3387725" y="4279900"/>
          <p14:tracePt t="5720" x="3346450" y="4348163"/>
          <p14:tracePt t="5728" x="3319463" y="4375150"/>
          <p14:tracePt t="5736" x="3263900" y="4416425"/>
          <p14:tracePt t="5744" x="3209925" y="4443413"/>
          <p14:tracePt t="5752" x="3127375" y="4443413"/>
          <p14:tracePt t="5760" x="3030538" y="4443413"/>
          <p14:tracePt t="5768" x="2921000" y="4443413"/>
          <p14:tracePt t="5776" x="2825750" y="4402138"/>
          <p14:tracePt t="5784" x="2728913" y="4348163"/>
          <p14:tracePt t="5792" x="2605088" y="4265613"/>
          <p14:tracePt t="5800" x="2509838" y="4156075"/>
          <p14:tracePt t="5807" x="2413000" y="4073525"/>
          <p14:tracePt t="5816" x="2359025" y="3990975"/>
          <p14:tracePt t="5825" x="2303463" y="3908425"/>
          <p14:tracePt t="5832" x="2290763" y="3840163"/>
          <p14:tracePt t="5842" x="2262188" y="3786188"/>
          <p14:tracePt t="5848" x="2262188" y="3771900"/>
          <p14:tracePt t="5857" x="2262188" y="3744913"/>
          <p14:tracePt t="5874" x="2262188" y="3730625"/>
          <p14:tracePt t="5912" x="2262188" y="3716338"/>
          <p14:tracePt t="5944" x="2276475" y="3716338"/>
          <p14:tracePt t="5984" x="2290763" y="3716338"/>
          <p14:tracePt t="6016" x="2290763" y="3703638"/>
          <p14:tracePt t="6032" x="2303463" y="3703638"/>
          <p14:tracePt t="6103" x="2317750" y="3703638"/>
          <p14:tracePt t="6119" x="2344738" y="3689350"/>
          <p14:tracePt t="6129" x="2359025" y="3689350"/>
          <p14:tracePt t="6144" x="2373313" y="3689350"/>
          <p14:tracePt t="6192" x="2386013" y="3689350"/>
          <p14:tracePt t="7152" x="2400300" y="3689350"/>
          <p14:tracePt t="7176" x="2413000" y="3689350"/>
          <p14:tracePt t="7184" x="2427288" y="3689350"/>
          <p14:tracePt t="7200" x="2441575" y="3689350"/>
          <p14:tracePt t="7289" x="2441575" y="3703638"/>
          <p14:tracePt t="7424" x="2454275" y="3703638"/>
          <p14:tracePt t="7432" x="2454275" y="3716338"/>
          <p14:tracePt t="7440" x="2468563" y="3716338"/>
          <p14:tracePt t="7447" x="2482850" y="3730625"/>
          <p14:tracePt t="7463" x="2495550" y="3744913"/>
          <p14:tracePt t="7480" x="2509838" y="3744913"/>
          <p14:tracePt t="7487" x="2524125" y="3757613"/>
          <p14:tracePt t="7495" x="2536825" y="3771900"/>
          <p14:tracePt t="7511" x="2551113" y="3786188"/>
          <p14:tracePt t="7527" x="2578100" y="3786188"/>
          <p14:tracePt t="7540" x="2578100" y="3798888"/>
          <p14:tracePt t="7548" x="2592388" y="3798888"/>
          <p14:tracePt t="7556" x="2592388" y="3813175"/>
          <p14:tracePt t="7640" x="2605088" y="3813175"/>
          <p14:tracePt t="7973" x="2619375" y="3813175"/>
          <p14:tracePt t="7984" x="2619375" y="3827463"/>
          <p14:tracePt t="8135" x="2633663" y="3827463"/>
          <p14:tracePt t="8280" x="2646363" y="3827463"/>
          <p14:tracePt t="8289" x="2646363" y="3840163"/>
          <p14:tracePt t="8297" x="2660650" y="3840163"/>
          <p14:tracePt t="8305" x="2674938" y="3854450"/>
          <p14:tracePt t="8312" x="2687638" y="3867150"/>
          <p14:tracePt t="8336" x="2701925" y="3867150"/>
          <p14:tracePt t="8412" x="2716213" y="3867150"/>
          <p14:tracePt t="8432" x="2728913" y="3867150"/>
          <p14:tracePt t="8455" x="2743200" y="3881438"/>
          <p14:tracePt t="8480" x="2755900" y="3881438"/>
          <p14:tracePt t="8608" x="2770188" y="3881438"/>
          <p14:tracePt t="8615" x="2770188" y="3895725"/>
          <p14:tracePt t="8632" x="2784475" y="3895725"/>
          <p14:tracePt t="8640" x="2784475" y="3908425"/>
          <p14:tracePt t="8704" x="2797175" y="3908425"/>
          <p14:tracePt t="8760" x="2797175" y="3922713"/>
          <p14:tracePt t="9080" x="2811463" y="3922713"/>
          <p14:tracePt t="9183" x="2811463" y="3937000"/>
          <p14:tracePt t="9215" x="2825750" y="3937000"/>
          <p14:tracePt t="10319" x="2838450" y="4005263"/>
          <p14:tracePt t="10327" x="2867025" y="4087813"/>
          <p14:tracePt t="10335" x="2879725" y="4156075"/>
          <p14:tracePt t="10343" x="2879725" y="4224338"/>
          <p14:tracePt t="10351" x="2894013" y="4251325"/>
          <p14:tracePt t="10359" x="2921000" y="4306888"/>
          <p14:tracePt t="10367" x="2947988" y="4402138"/>
          <p14:tracePt t="10375" x="2976563" y="4498975"/>
          <p14:tracePt t="10383" x="3003550" y="4608513"/>
          <p14:tracePt t="10391" x="3030538" y="4759325"/>
          <p14:tracePt t="10399" x="3057525" y="4895850"/>
          <p14:tracePt t="10407" x="3071813" y="5006975"/>
          <p14:tracePt t="10415" x="3086100" y="5129213"/>
          <p14:tracePt t="10423" x="3098800" y="5267325"/>
          <p14:tracePt t="10431" x="3098800" y="5362575"/>
          <p14:tracePt t="10440" x="3098800" y="5445125"/>
          <p14:tracePt t="10448" x="3098800" y="5541963"/>
          <p14:tracePt t="10455" x="3098800" y="5610225"/>
          <p14:tracePt t="10463" x="3098800" y="5651500"/>
          <p14:tracePt t="10471" x="3098800" y="5692775"/>
          <p14:tracePt t="10479" x="3098800" y="5705475"/>
          <p14:tracePt t="10491" x="3098800" y="5734050"/>
          <p14:tracePt t="10495" x="3098800" y="5746750"/>
          <p14:tracePt t="10504" x="3098800" y="5773738"/>
          <p14:tracePt t="10512" x="3098800" y="5802313"/>
          <p14:tracePt t="10520" x="3113088" y="5829300"/>
          <p14:tracePt t="10527" x="3127375" y="5884863"/>
          <p14:tracePt t="10535" x="3140075" y="5924550"/>
          <p14:tracePt t="10544" x="3140075" y="5953125"/>
          <p14:tracePt t="10551" x="3154363" y="6007100"/>
          <p14:tracePt t="10559" x="3154363" y="6089650"/>
          <p14:tracePt t="10568" x="3195638" y="6199188"/>
          <p14:tracePt t="10576" x="3222625" y="6308725"/>
          <p14:tracePt t="10583" x="3249613" y="6446838"/>
          <p14:tracePt t="10591" x="3278188" y="6542088"/>
          <p14:tracePt t="10599" x="3305175" y="6651625"/>
          <p14:tracePt t="10608" x="3332163" y="6775450"/>
          <p14:tracePt t="11344" x="3538538" y="6680200"/>
          <p14:tracePt t="11352" x="3551238" y="6570663"/>
          <p14:tracePt t="11360" x="3565525" y="6446838"/>
          <p14:tracePt t="11368" x="3579813" y="6308725"/>
          <p14:tracePt t="11376" x="3592513" y="6199188"/>
          <p14:tracePt t="11384" x="3606800" y="6089650"/>
          <p14:tracePt t="11392" x="3606800" y="5980113"/>
          <p14:tracePt t="11400" x="3606800" y="5897563"/>
          <p14:tracePt t="11408" x="3606800" y="5815013"/>
          <p14:tracePt t="11416" x="3606800" y="5734050"/>
          <p14:tracePt t="11424" x="3606800" y="5664200"/>
          <p14:tracePt t="11431" x="3606800" y="5581650"/>
          <p14:tracePt t="11440" x="3606800" y="5513388"/>
          <p14:tracePt t="11448" x="3592513" y="5418138"/>
          <p14:tracePt t="11456" x="3579813" y="5335588"/>
          <p14:tracePt t="11464" x="3565525" y="5280025"/>
          <p14:tracePt t="11472" x="3551238" y="5211763"/>
          <p14:tracePt t="11480" x="3538538" y="5143500"/>
          <p14:tracePt t="11488" x="3524250" y="5075238"/>
          <p14:tracePt t="11496" x="3524250" y="5019675"/>
          <p14:tracePt t="11504" x="3524250" y="4978400"/>
          <p14:tracePt t="11512" x="3524250" y="4951413"/>
          <p14:tracePt t="11520" x="3524250" y="4910138"/>
          <p14:tracePt t="11528" x="3524250" y="4868863"/>
          <p14:tracePt t="11536" x="3524250" y="4841875"/>
          <p14:tracePt t="11544" x="3524250" y="4814888"/>
          <p14:tracePt t="11553" x="3524250" y="4786313"/>
          <p14:tracePt t="11561" x="3524250" y="4773613"/>
          <p14:tracePt t="11568" x="3524250" y="4759325"/>
          <p14:tracePt t="11576" x="3524250" y="4745038"/>
          <p14:tracePt t="11592" x="3524250" y="4732338"/>
          <p14:tracePt t="11752" x="3524250" y="4718050"/>
          <p14:tracePt t="11784" x="3538538" y="4718050"/>
          <p14:tracePt t="11824" x="3538538" y="4705350"/>
          <p14:tracePt t="11833" x="3551238" y="4705350"/>
          <p14:tracePt t="11842" x="3565525" y="4691063"/>
          <p14:tracePt t="11848" x="3579813" y="4691063"/>
          <p14:tracePt t="11856" x="3592513" y="4664075"/>
          <p14:tracePt t="11864" x="3606800" y="4649788"/>
          <p14:tracePt t="11872" x="3621088" y="4635500"/>
          <p14:tracePt t="11880" x="3648075" y="4622800"/>
          <p14:tracePt t="11888" x="3648075" y="4608513"/>
          <p14:tracePt t="11896" x="3662363" y="4608513"/>
          <p14:tracePt t="11912" x="3675063" y="4594225"/>
          <p14:tracePt t="11920" x="3689350" y="4594225"/>
          <p14:tracePt t="11936" x="3703638" y="4581525"/>
          <p14:tracePt t="11944" x="3716338" y="4567238"/>
          <p14:tracePt t="11952" x="3730625" y="4567238"/>
          <p14:tracePt t="11968" x="3743325" y="4552950"/>
          <p14:tracePt t="11984" x="3757613" y="4552950"/>
          <p14:tracePt t="11992" x="3784600" y="4540250"/>
          <p14:tracePt t="11999" x="3798888" y="4513263"/>
          <p14:tracePt t="12009" x="3825875" y="4498975"/>
          <p14:tracePt t="12016" x="3854450" y="4484688"/>
          <p14:tracePt t="12026" x="3867150" y="4471988"/>
          <p14:tracePt t="12032" x="3894138" y="4457700"/>
          <p14:tracePt t="12041" x="3908425" y="4443413"/>
          <p14:tracePt t="12048" x="3935413" y="4416425"/>
          <p14:tracePt t="12063" x="3949700" y="4402138"/>
          <p14:tracePt t="12071" x="3949700" y="4389438"/>
          <p14:tracePt t="12079" x="3963988" y="4375150"/>
          <p14:tracePt t="12095" x="3976688" y="4375150"/>
          <p14:tracePt t="12104" x="3976688" y="4362450"/>
          <p14:tracePt t="12112" x="3990975" y="4362450"/>
          <p14:tracePt t="12200" x="4005263" y="4362450"/>
          <p14:tracePt t="12224" x="4032250" y="4348163"/>
          <p14:tracePt t="12232" x="4044950" y="4333875"/>
          <p14:tracePt t="12249" x="4059238" y="4321175"/>
          <p14:tracePt t="12256" x="4073525" y="4321175"/>
          <p14:tracePt t="12272" x="4086225" y="4306888"/>
          <p14:tracePt t="12847" x="4100513" y="4292600"/>
          <p14:tracePt t="12855" x="4114800" y="4279900"/>
          <p14:tracePt t="12863" x="4141788" y="4265613"/>
          <p14:tracePt t="12872" x="4156075" y="4238625"/>
          <p14:tracePt t="12880" x="4197350" y="4210050"/>
          <p14:tracePt t="12888" x="4224338" y="4197350"/>
          <p14:tracePt t="12896" x="4251325" y="4170363"/>
          <p14:tracePt t="12903" x="4265613" y="4156075"/>
          <p14:tracePt t="12913" x="4306888" y="4129088"/>
          <p14:tracePt t="12919" x="4333875" y="4114800"/>
          <p14:tracePt t="12927" x="4348163" y="4087813"/>
          <p14:tracePt t="12935" x="4375150" y="4087813"/>
          <p14:tracePt t="12943" x="4375150" y="4073525"/>
          <p14:tracePt t="12951" x="4387850" y="4059238"/>
          <p14:tracePt t="12983" x="4402138" y="4046538"/>
          <p14:tracePt t="12991" x="4416425" y="4032250"/>
          <p14:tracePt t="12999" x="4416425" y="4019550"/>
          <p14:tracePt t="13007" x="4429125" y="4005263"/>
          <p14:tracePt t="13015" x="4443413" y="3990975"/>
          <p14:tracePt t="13025" x="4457700" y="3963988"/>
          <p14:tracePt t="13032" x="4470400" y="3963988"/>
          <p14:tracePt t="13041" x="4484688" y="3937000"/>
          <p14:tracePt t="13048" x="4498975" y="3922713"/>
          <p14:tracePt t="13056" x="4525963" y="3908425"/>
          <p14:tracePt t="13064" x="4525963" y="3895725"/>
          <p14:tracePt t="13072" x="4538663" y="3881438"/>
          <p14:tracePt t="13080" x="4552950" y="3867150"/>
          <p14:tracePt t="13112" x="4552950" y="3854450"/>
          <p14:tracePt t="13128" x="4552950" y="3840163"/>
          <p14:tracePt t="13144" x="4567238" y="3840163"/>
          <p14:tracePt t="13159" x="4567238" y="3827463"/>
          <p14:tracePt t="13176" x="4567238" y="3813175"/>
          <p14:tracePt t="13184" x="4579938" y="3813175"/>
          <p14:tracePt t="13194" x="4579938" y="3786188"/>
          <p14:tracePt t="13208" x="4594225" y="3771900"/>
          <p14:tracePt t="13216" x="4608513" y="3771900"/>
          <p14:tracePt t="13232" x="4608513" y="3757613"/>
          <p14:tracePt t="13240" x="4621213" y="3757613"/>
          <p14:tracePt t="13296" x="4621213" y="3744913"/>
          <p14:tracePt t="13348" x="4621213" y="3730625"/>
          <p14:tracePt t="13356" x="4635500" y="3730625"/>
          <p14:tracePt t="13680" x="4635500" y="3716338"/>
          <p14:tracePt t="13688" x="4662488" y="3662363"/>
          <p14:tracePt t="13696" x="4703763" y="3579813"/>
          <p14:tracePt t="13704" x="4745038" y="3538538"/>
          <p14:tracePt t="13712" x="4759325" y="3511550"/>
          <p14:tracePt t="13720" x="4800600" y="3443288"/>
          <p14:tracePt t="13728" x="4854575" y="3346450"/>
          <p14:tracePt t="13736" x="4910138" y="3251200"/>
          <p14:tracePt t="13744" x="4978400" y="3127375"/>
          <p14:tracePt t="13752" x="5073650" y="2976563"/>
          <p14:tracePt t="13760" x="5184775" y="2798763"/>
          <p14:tracePt t="13768" x="5307013" y="2619375"/>
          <p14:tracePt t="13776" x="5472113" y="2317750"/>
          <p14:tracePt t="13784" x="5595938" y="2112963"/>
          <p14:tracePt t="13791" x="5759450" y="1809750"/>
          <p14:tracePt t="13800" x="5897563" y="1590675"/>
          <p14:tracePt t="13807" x="6048375" y="1344613"/>
          <p14:tracePt t="13816" x="6143625" y="1179513"/>
          <p14:tracePt t="13824" x="6240463" y="1028700"/>
          <p14:tracePt t="13832" x="6350000" y="850900"/>
          <p14:tracePt t="13840" x="6418263" y="741363"/>
          <p14:tracePt t="13847" x="6500813" y="603250"/>
          <p14:tracePt t="13856" x="6554788" y="508000"/>
          <p14:tracePt t="13865" x="6596063" y="425450"/>
          <p14:tracePt t="13873" x="6637338" y="342900"/>
          <p14:tracePt t="13881" x="6692900" y="247650"/>
          <p14:tracePt t="13888" x="6746875" y="136525"/>
          <p14:tracePt t="13896" x="6788150" y="55563"/>
          <p14:tracePt t="18192" x="7405688" y="508000"/>
          <p14:tracePt t="18200" x="7077075" y="863600"/>
          <p14:tracePt t="18208" x="6816725" y="1138238"/>
          <p14:tracePt t="18216" x="6513513" y="1454150"/>
          <p14:tracePt t="18224" x="6199188" y="1782763"/>
          <p14:tracePt t="18232" x="5868988" y="2112963"/>
          <p14:tracePt t="18241" x="5554663" y="2427288"/>
          <p14:tracePt t="18248" x="5321300" y="2674938"/>
          <p14:tracePt t="18256" x="5060950" y="2949575"/>
          <p14:tracePt t="18264" x="4772025" y="3278188"/>
          <p14:tracePt t="18272" x="4538663" y="3552825"/>
          <p14:tracePt t="18280" x="4319588" y="3786188"/>
          <p14:tracePt t="18288" x="4086225" y="4059238"/>
          <p14:tracePt t="18296" x="3908425" y="4292600"/>
          <p14:tracePt t="18304" x="3689350" y="4594225"/>
          <p14:tracePt t="18312" x="3538538" y="4827588"/>
          <p14:tracePt t="18320" x="3400425" y="5019675"/>
          <p14:tracePt t="18328" x="3305175" y="5170488"/>
          <p14:tracePt t="18336" x="3222625" y="5321300"/>
          <p14:tracePt t="18344" x="3140075" y="5459413"/>
          <p14:tracePt t="18352" x="3086100" y="5554663"/>
          <p14:tracePt t="18360" x="3030538" y="5678488"/>
          <p14:tracePt t="18368" x="2976563" y="5773738"/>
          <p14:tracePt t="18376" x="2935288" y="5843588"/>
          <p14:tracePt t="18384" x="2906713" y="5897563"/>
          <p14:tracePt t="18394" x="2867025" y="5965825"/>
          <p14:tracePt t="18400" x="2838450" y="6021388"/>
          <p14:tracePt t="18408" x="2825750" y="6076950"/>
          <p14:tracePt t="18416" x="2797175" y="6116638"/>
          <p14:tracePt t="18425" x="2784475" y="6145213"/>
          <p14:tracePt t="18432" x="2770188" y="6186488"/>
          <p14:tracePt t="18441" x="2755900" y="6199188"/>
          <p14:tracePt t="18458" x="2755900" y="6213475"/>
          <p14:tracePt t="18472" x="2743200" y="6213475"/>
          <p14:tracePt t="18480" x="2743200" y="6227763"/>
          <p14:tracePt t="18768" x="2755900" y="6227763"/>
          <p14:tracePt t="18776" x="2784475" y="6213475"/>
          <p14:tracePt t="18784" x="2797175" y="6213475"/>
          <p14:tracePt t="18792" x="2811463" y="6213475"/>
          <p14:tracePt t="18800" x="2811463" y="6199188"/>
          <p14:tracePt t="18808" x="2825750" y="6199188"/>
          <p14:tracePt t="18825" x="2838450" y="6199188"/>
          <p14:tracePt t="18848" x="2852738" y="6199188"/>
          <p14:tracePt t="18904" x="2867025" y="6199188"/>
          <p14:tracePt t="18928" x="2879725" y="6186488"/>
          <p14:tracePt t="18952" x="2894013" y="6186488"/>
          <p14:tracePt t="18960" x="2906713" y="6186488"/>
          <p14:tracePt t="18968" x="2906713" y="6172200"/>
          <p14:tracePt t="18991" x="2921000" y="6172200"/>
          <p14:tracePt t="19392" x="2947988" y="6172200"/>
          <p14:tracePt t="19400" x="3017838" y="6172200"/>
          <p14:tracePt t="19408" x="3057525" y="6172200"/>
          <p14:tracePt t="19417" x="3098800" y="6172200"/>
          <p14:tracePt t="19425" x="3168650" y="6199188"/>
          <p14:tracePt t="19432" x="3209925" y="6213475"/>
          <p14:tracePt t="19440" x="3290888" y="6240463"/>
          <p14:tracePt t="19448" x="3387725" y="6296025"/>
          <p14:tracePt t="19455" x="3470275" y="6350000"/>
          <p14:tracePt t="19463" x="3551238" y="6405563"/>
          <p14:tracePt t="19471" x="3633788" y="6459538"/>
          <p14:tracePt t="19491" x="3703638" y="6529388"/>
          <p14:tracePt t="19495" x="3730625" y="6556375"/>
          <p14:tracePt t="19503" x="3743325" y="6583363"/>
          <p14:tracePt t="19512" x="3757613" y="6597650"/>
          <p14:tracePt t="19520" x="3771900" y="6610350"/>
          <p14:tracePt t="19528" x="3784600" y="6651625"/>
          <p14:tracePt t="19536" x="3798888" y="6692900"/>
          <p14:tracePt t="19545" x="3813175" y="6734175"/>
          <p14:tracePt t="19552" x="3840163" y="6789738"/>
          <p14:tracePt t="20258" x="4183063" y="6680200"/>
          <p14:tracePt t="20264" x="4470400" y="6488113"/>
          <p14:tracePt t="20276" x="4662488" y="6350000"/>
          <p14:tracePt t="20280" x="4964113" y="6157913"/>
          <p14:tracePt t="20288" x="5253038" y="5994400"/>
          <p14:tracePt t="20296" x="5430838" y="5884863"/>
          <p14:tracePt t="20303" x="5649913" y="5761038"/>
          <p14:tracePt t="20312" x="5800725" y="5692775"/>
          <p14:tracePt t="20320" x="5924550" y="5610225"/>
          <p14:tracePt t="20328" x="6019800" y="5554663"/>
          <p14:tracePt t="20336" x="6102350" y="5500688"/>
          <p14:tracePt t="20344" x="6184900" y="5445125"/>
          <p14:tracePt t="20352" x="6253163" y="5403850"/>
          <p14:tracePt t="20360" x="6323013" y="5376863"/>
          <p14:tracePt t="20368" x="6350000" y="5349875"/>
          <p14:tracePt t="20376" x="6376988" y="5335588"/>
          <p14:tracePt t="20384" x="6403975" y="5308600"/>
          <p14:tracePt t="20392" x="6445250" y="5280025"/>
          <p14:tracePt t="20400" x="6513513" y="5267325"/>
          <p14:tracePt t="20409" x="6596063" y="5226050"/>
          <p14:tracePt t="20416" x="6665913" y="5184775"/>
          <p14:tracePt t="20425" x="6734175" y="5143500"/>
          <p14:tracePt t="20432" x="6843713" y="5087938"/>
          <p14:tracePt t="20440" x="6938963" y="5033963"/>
          <p14:tracePt t="20448" x="7035800" y="4965700"/>
          <p14:tracePt t="20456" x="7131050" y="4910138"/>
          <p14:tracePt t="20464" x="7254875" y="4841875"/>
          <p14:tracePt t="20471" x="7350125" y="4786313"/>
          <p14:tracePt t="20480" x="7461250" y="4732338"/>
          <p14:tracePt t="20495" x="7542213" y="4676775"/>
          <p14:tracePt t="20497" x="7597775" y="4635500"/>
          <p14:tracePt t="20504" x="7653338" y="4594225"/>
          <p14:tracePt t="20512" x="7693025" y="4567238"/>
          <p14:tracePt t="20520" x="7748588" y="4525963"/>
          <p14:tracePt t="20529" x="7762875" y="4513263"/>
          <p14:tracePt t="20537" x="7775575" y="4484688"/>
          <p14:tracePt t="20544" x="7816850" y="4457700"/>
          <p14:tracePt t="20552" x="7831138" y="4430713"/>
          <p14:tracePt t="20560" x="7858125" y="4416425"/>
          <p14:tracePt t="20568" x="7885113" y="4375150"/>
          <p14:tracePt t="20576" x="7913688" y="4348163"/>
          <p14:tracePt t="20584" x="7940675" y="4333875"/>
          <p14:tracePt t="20592" x="7940675" y="4306888"/>
          <p14:tracePt t="20600" x="7967663" y="4292600"/>
          <p14:tracePt t="20616" x="7981950" y="4279900"/>
          <p14:tracePt t="20624" x="7994650" y="4265613"/>
          <p14:tracePt t="20631" x="7994650" y="4251325"/>
          <p14:tracePt t="20640" x="8008938" y="4251325"/>
          <p14:tracePt t="20655" x="8008938" y="4238625"/>
          <p14:tracePt t="20663" x="8008938" y="4224338"/>
          <p14:tracePt t="20671" x="8023225" y="4224338"/>
          <p14:tracePt t="20680" x="8023225" y="4210050"/>
          <p14:tracePt t="20696" x="8035925" y="4197350"/>
          <p14:tracePt t="20704" x="8050213" y="4197350"/>
          <p14:tracePt t="20711" x="8050213" y="4183063"/>
          <p14:tracePt t="20720" x="8050213" y="4170363"/>
          <p14:tracePt t="20728" x="8064500" y="4170363"/>
          <p14:tracePt t="20744" x="8064500" y="4156075"/>
          <p14:tracePt t="25376" x="8050213" y="4156075"/>
          <p14:tracePt t="25615" x="8064500" y="4156075"/>
          <p14:tracePt t="25623" x="8064500" y="4170363"/>
          <p14:tracePt t="25631" x="8077200" y="4170363"/>
          <p14:tracePt t="25648" x="8091488" y="4170363"/>
          <p14:tracePt t="25655" x="8118475" y="4170363"/>
          <p14:tracePt t="25663" x="8159750" y="4141788"/>
          <p14:tracePt t="25671" x="8186738" y="4114800"/>
          <p14:tracePt t="25679" x="8228013" y="4087813"/>
          <p14:tracePt t="25687" x="8269288" y="4059238"/>
          <p14:tracePt t="25696" x="8297863" y="4019550"/>
          <p14:tracePt t="25703" x="8310563" y="3990975"/>
          <p14:tracePt t="25711" x="8337550" y="3963988"/>
          <p14:tracePt t="25719" x="8351838" y="3949700"/>
          <p14:tracePt t="25727" x="8366125" y="3937000"/>
          <p14:tracePt t="25735" x="8378825" y="3908425"/>
          <p14:tracePt t="25745" x="8393113" y="3895725"/>
          <p14:tracePt t="25753" x="8420100" y="3867150"/>
          <p14:tracePt t="25762" x="8434388" y="3840163"/>
          <p14:tracePt t="25768" x="8461375" y="3798888"/>
          <p14:tracePt t="25775" x="8488363" y="3771900"/>
          <p14:tracePt t="25784" x="8502650" y="3757613"/>
          <p14:tracePt t="25791" x="8570913" y="3703638"/>
          <p14:tracePt t="25800" x="8640763" y="3648075"/>
          <p14:tracePt t="25808" x="8680450" y="3635375"/>
          <p14:tracePt t="25816" x="8736013" y="3594100"/>
          <p14:tracePt t="25824" x="8845550" y="3552825"/>
          <p14:tracePt t="25831" x="8913813" y="3524250"/>
          <p14:tracePt t="25840" x="9037638" y="3484563"/>
          <p14:tracePt t="25848" x="9188450" y="3443288"/>
          <p14:tracePt t="25856" x="9324975" y="3414713"/>
          <p14:tracePt t="25864" x="9475788" y="3387725"/>
          <p14:tracePt t="25871" x="9586913" y="3373438"/>
          <p14:tracePt t="25879" x="9709150" y="3360738"/>
          <p14:tracePt t="25887" x="9818688" y="3360738"/>
          <p14:tracePt t="25895" x="9888538" y="3360738"/>
          <p14:tracePt t="25903" x="9942513" y="3360738"/>
          <p14:tracePt t="25911" x="9969500" y="3373438"/>
          <p14:tracePt t="25919" x="9983788" y="3387725"/>
          <p14:tracePt t="25928" x="9998075" y="3414713"/>
          <p14:tracePt t="25935" x="10010775" y="3443288"/>
          <p14:tracePt t="25943" x="10010775" y="3470275"/>
          <p14:tracePt t="25951" x="10025063" y="3511550"/>
          <p14:tracePt t="25959" x="10039350" y="3565525"/>
          <p14:tracePt t="25968" x="10052050" y="3648075"/>
          <p14:tracePt t="25976" x="10052050" y="3703638"/>
          <p14:tracePt t="25984" x="10052050" y="3730625"/>
          <p14:tracePt t="25992" x="10052050" y="3757613"/>
          <p14:tracePt t="26000" x="10052050" y="3813175"/>
          <p14:tracePt t="26009" x="10052050" y="3854450"/>
          <p14:tracePt t="26016" x="10039350" y="3895725"/>
          <p14:tracePt t="26026" x="10039350" y="3922713"/>
          <p14:tracePt t="26032" x="10010775" y="3937000"/>
          <p14:tracePt t="26041" x="10010775" y="3963988"/>
          <p14:tracePt t="26048" x="9969500" y="3990975"/>
          <p14:tracePt t="26064" x="9942513" y="4005263"/>
          <p14:tracePt t="26071" x="9942513" y="4019550"/>
          <p14:tracePt t="26080" x="9929813" y="4019550"/>
          <p14:tracePt t="26088" x="9915525" y="4032250"/>
          <p14:tracePt t="26096" x="9901238" y="4032250"/>
          <p14:tracePt t="26103" x="9874250" y="4046538"/>
          <p14:tracePt t="26112" x="9859963" y="4073525"/>
          <p14:tracePt t="26120" x="9832975" y="4073525"/>
          <p14:tracePt t="26128" x="9818688" y="4087813"/>
          <p14:tracePt t="26136" x="9805988" y="4087813"/>
          <p14:tracePt t="26145" x="9779000" y="4100513"/>
          <p14:tracePt t="26152" x="9750425" y="4100513"/>
          <p14:tracePt t="26162" x="9709150" y="4114800"/>
          <p14:tracePt t="26177" x="9696450" y="4129088"/>
          <p14:tracePt t="26184" x="9667875" y="4129088"/>
          <p14:tracePt t="26192" x="9640888" y="4129088"/>
          <p14:tracePt t="26200" x="9628188" y="4129088"/>
          <p14:tracePt t="26208" x="9599613" y="4129088"/>
          <p14:tracePt t="26216" x="9558338" y="4129088"/>
          <p14:tracePt t="26224" x="9531350" y="4141788"/>
          <p14:tracePt t="26231" x="9475788" y="4141788"/>
          <p14:tracePt t="26240" x="9436100" y="4141788"/>
          <p14:tracePt t="26247" x="9394825" y="4141788"/>
          <p14:tracePt t="26256" x="9366250" y="4141788"/>
          <p14:tracePt t="26263" x="9312275" y="4141788"/>
          <p14:tracePt t="26271" x="9271000" y="4141788"/>
          <p14:tracePt t="26280" x="9244013" y="4141788"/>
          <p14:tracePt t="26288" x="9188450" y="4129088"/>
          <p14:tracePt t="26296" x="9147175" y="4100513"/>
          <p14:tracePt t="26304" x="9105900" y="4087813"/>
          <p14:tracePt t="26312" x="9078913" y="4059238"/>
          <p14:tracePt t="26321" x="9051925" y="4032250"/>
          <p14:tracePt t="26328" x="9037638" y="4005263"/>
          <p14:tracePt t="26335" x="9010650" y="3978275"/>
          <p14:tracePt t="26345" x="8982075" y="3963988"/>
          <p14:tracePt t="26352" x="8955088" y="3908425"/>
          <p14:tracePt t="26361" x="8942388" y="3908425"/>
          <p14:tracePt t="26369" x="8942388" y="3895725"/>
          <p14:tracePt t="26384" x="8942388" y="3881438"/>
          <p14:tracePt t="26408" x="8928100" y="3881438"/>
          <p14:tracePt t="26416" x="8928100" y="3867150"/>
          <p14:tracePt t="26432" x="8928100" y="3854450"/>
          <p14:tracePt t="26457" x="8928100" y="3840163"/>
          <p14:tracePt t="26481" x="8928100" y="3827463"/>
          <p14:tracePt t="26504" x="8928100" y="3813175"/>
          <p14:tracePt t="26520" x="8928100" y="3798888"/>
          <p14:tracePt t="26553" x="8928100" y="3786188"/>
          <p14:tracePt t="27100" x="8913813" y="3786188"/>
          <p14:tracePt t="27112" x="8901113" y="3786188"/>
          <p14:tracePt t="27121" x="8872538" y="3786188"/>
          <p14:tracePt t="27129" x="8831263" y="3798888"/>
          <p14:tracePt t="27136" x="8818563" y="3813175"/>
          <p14:tracePt t="27144" x="8791575" y="3827463"/>
          <p14:tracePt t="27152" x="8763000" y="3827463"/>
          <p14:tracePt t="27160" x="8736013" y="3840163"/>
          <p14:tracePt t="27167" x="8709025" y="3867150"/>
          <p14:tracePt t="27176" x="8694738" y="3867150"/>
          <p14:tracePt t="27184" x="8667750" y="3881438"/>
          <p14:tracePt t="27193" x="8653463" y="3895725"/>
          <p14:tracePt t="27199" x="8640763" y="3895725"/>
          <p14:tracePt t="27208" x="8640763" y="3908425"/>
          <p14:tracePt t="27216" x="8626475" y="3908425"/>
          <p14:tracePt t="27232" x="8612188" y="3908425"/>
          <p14:tracePt t="27257" x="8599488" y="3908425"/>
          <p14:tracePt t="27271" x="8585200" y="3908425"/>
          <p14:tracePt t="27313" x="8570913" y="3908425"/>
          <p14:tracePt t="27328" x="8558213" y="3908425"/>
          <p14:tracePt t="27344" x="8543925" y="3908425"/>
          <p14:tracePt t="27352" x="8529638" y="3908425"/>
          <p14:tracePt t="27368" x="8516938" y="3908425"/>
          <p14:tracePt t="27384" x="8502650" y="3908425"/>
          <p14:tracePt t="27408" x="8475663" y="3922713"/>
          <p14:tracePt t="27416" x="8448675" y="3922713"/>
          <p14:tracePt t="27424" x="8420100" y="3937000"/>
          <p14:tracePt t="27432" x="8366125" y="3937000"/>
          <p14:tracePt t="27441" x="8310563" y="3949700"/>
          <p14:tracePt t="27448" x="8228013" y="3949700"/>
          <p14:tracePt t="27456" x="8201025" y="3949700"/>
          <p14:tracePt t="27464" x="8147050" y="3949700"/>
          <p14:tracePt t="27472" x="8091488" y="3963988"/>
          <p14:tracePt t="27480" x="7994650" y="3978275"/>
          <p14:tracePt t="27493" x="7913688" y="3990975"/>
          <p14:tracePt t="27496" x="7816850" y="4005263"/>
          <p14:tracePt t="27504" x="7748588" y="4005263"/>
          <p14:tracePt t="27511" x="7653338" y="4005263"/>
          <p14:tracePt t="27519" x="7556500" y="4005263"/>
          <p14:tracePt t="27527" x="7500938" y="4019550"/>
          <p14:tracePt t="27535" x="7432675" y="4019550"/>
          <p14:tracePt t="27544" x="7323138" y="4019550"/>
          <p14:tracePt t="27551" x="7240588" y="4019550"/>
          <p14:tracePt t="27559" x="7213600" y="4019550"/>
          <p14:tracePt t="27568" x="7159625" y="4019550"/>
          <p14:tracePt t="27575" x="7104063" y="4019550"/>
          <p14:tracePt t="27583" x="7048500" y="4019550"/>
          <p14:tracePt t="27592" x="6994525" y="4019550"/>
          <p14:tracePt t="27600" x="6953250" y="4019550"/>
          <p14:tracePt t="27609" x="6897688" y="4019550"/>
          <p14:tracePt t="27616" x="6856413" y="4032250"/>
          <p14:tracePt t="27626" x="6788150" y="4032250"/>
          <p14:tracePt t="27632" x="6746875" y="4046538"/>
          <p14:tracePt t="27641" x="6678613" y="4046538"/>
          <p14:tracePt t="27648" x="6651625" y="4046538"/>
          <p14:tracePt t="27656" x="6596063" y="4046538"/>
          <p14:tracePt t="27663" x="6513513" y="4059238"/>
          <p14:tracePt t="27671" x="6473825" y="4073525"/>
          <p14:tracePt t="27679" x="6445250" y="4073525"/>
          <p14:tracePt t="27687" x="6418263" y="4087813"/>
          <p14:tracePt t="27696" x="6391275" y="4087813"/>
          <p14:tracePt t="27703" x="6362700" y="4100513"/>
          <p14:tracePt t="27712" x="6350000" y="4100513"/>
          <p14:tracePt t="27719" x="6335713" y="4100513"/>
          <p14:tracePt t="27727" x="6323013" y="4100513"/>
          <p14:tracePt t="27751" x="6308725" y="4100513"/>
          <p14:tracePt t="27767" x="6294438" y="4100513"/>
          <p14:tracePt t="27775" x="6294438" y="4114800"/>
          <p14:tracePt t="27799" x="6281738" y="4114800"/>
          <p14:tracePt t="27823" x="6267450" y="4129088"/>
          <p14:tracePt t="27831" x="6253163" y="4129088"/>
          <p14:tracePt t="27840" x="6240463" y="4129088"/>
          <p14:tracePt t="27856" x="6226175" y="4129088"/>
          <p14:tracePt t="27873" x="6211888" y="4129088"/>
          <p14:tracePt t="27880" x="6199188" y="4129088"/>
          <p14:tracePt t="27888" x="6184900" y="4129088"/>
          <p14:tracePt t="27896" x="6184900" y="4141788"/>
          <p14:tracePt t="27903" x="6172200" y="4141788"/>
          <p14:tracePt t="27927" x="6157913" y="4141788"/>
          <p14:tracePt t="27935" x="6143625" y="4141788"/>
          <p14:tracePt t="28000" x="6130925" y="4141788"/>
          <p14:tracePt t="33499" x="6157913" y="4156075"/>
          <p14:tracePt t="33503" x="6172200" y="4156075"/>
          <p14:tracePt t="33512" x="6184900" y="4156075"/>
          <p14:tracePt t="33519" x="6226175" y="4156075"/>
          <p14:tracePt t="33528" x="6253163" y="4156075"/>
          <p14:tracePt t="33536" x="6267450" y="4156075"/>
          <p14:tracePt t="33545" x="6308725" y="4156075"/>
          <p14:tracePt t="33552" x="6335713" y="4141788"/>
          <p14:tracePt t="33560" x="6350000" y="4141788"/>
          <p14:tracePt t="33568" x="6362700" y="4141788"/>
          <p14:tracePt t="33576" x="6376988" y="4141788"/>
          <p14:tracePt t="33584" x="6391275" y="4129088"/>
          <p14:tracePt t="33591" x="6403975" y="4129088"/>
          <p14:tracePt t="33599" x="6403975" y="4114800"/>
          <p14:tracePt t="33608" x="6418263" y="4114800"/>
          <p14:tracePt t="33616" x="6445250" y="4114800"/>
          <p14:tracePt t="33624" x="6459538" y="4114800"/>
          <p14:tracePt t="33631" x="6486525" y="4114800"/>
          <p14:tracePt t="33639" x="6500813" y="4114800"/>
          <p14:tracePt t="33648" x="6542088" y="4114800"/>
          <p14:tracePt t="33655" x="6569075" y="4114800"/>
          <p14:tracePt t="33664" x="6596063" y="4129088"/>
          <p14:tracePt t="33672" x="6624638" y="4141788"/>
          <p14:tracePt t="33680" x="6637338" y="4141788"/>
          <p14:tracePt t="33688" x="6665913" y="4141788"/>
          <p14:tracePt t="33696" x="6678613" y="4141788"/>
          <p14:tracePt t="33713" x="6692900" y="4141788"/>
          <p14:tracePt t="33736" x="6705600" y="4141788"/>
          <p14:tracePt t="33776" x="6719888" y="4141788"/>
          <p14:tracePt t="33784" x="6719888" y="4129088"/>
          <p14:tracePt t="33801" x="6746875" y="4129088"/>
          <p14:tracePt t="33816" x="6761163" y="4129088"/>
          <p14:tracePt t="33824" x="6788150" y="4129088"/>
          <p14:tracePt t="33831" x="6802438" y="4114800"/>
          <p14:tracePt t="33840" x="6816725" y="4114800"/>
          <p14:tracePt t="33848" x="6843713" y="4114800"/>
          <p14:tracePt t="33856" x="6856413" y="4114800"/>
          <p14:tracePt t="33871" x="6870700" y="4100513"/>
          <p14:tracePt t="33880" x="6884988" y="4100513"/>
          <p14:tracePt t="33928" x="6897688" y="4100513"/>
          <p14:tracePt t="33968" x="6911975" y="4100513"/>
          <p14:tracePt t="34380" x="6926263" y="4100513"/>
          <p14:tracePt t="34400" x="6938963" y="4100513"/>
          <p14:tracePt t="34416" x="6938963" y="4114800"/>
          <p14:tracePt t="34841" x="6953250" y="4114800"/>
          <p14:tracePt t="35559" x="6967538" y="4114800"/>
          <p14:tracePt t="35584" x="6967538" y="4129088"/>
          <p14:tracePt t="35624" x="6980238" y="4129088"/>
          <p14:tracePt t="35641" x="6994525" y="4129088"/>
          <p14:tracePt t="35657" x="7007225" y="4129088"/>
          <p14:tracePt t="35680" x="7021513" y="4129088"/>
          <p14:tracePt t="35712" x="7035800" y="4129088"/>
          <p14:tracePt t="35720" x="7048500" y="4129088"/>
          <p14:tracePt t="35736" x="7062788" y="4129088"/>
          <p14:tracePt t="35744" x="7077075" y="4129088"/>
          <p14:tracePt t="35752" x="7089775" y="4129088"/>
          <p14:tracePt t="35760" x="7118350" y="4129088"/>
          <p14:tracePt t="35768" x="7131050" y="4129088"/>
          <p14:tracePt t="35777" x="7145338" y="4129088"/>
          <p14:tracePt t="35784" x="7159625" y="4129088"/>
          <p14:tracePt t="35800" x="7199313" y="4114800"/>
          <p14:tracePt t="35808" x="7213600" y="4114800"/>
          <p14:tracePt t="35825" x="7240588" y="4114800"/>
          <p14:tracePt t="35848" x="7254875" y="4114800"/>
          <p14:tracePt t="35944" x="7269163" y="4114800"/>
          <p14:tracePt t="35984" x="7281863" y="4114800"/>
          <p14:tracePt t="36488" x="7296150" y="4114800"/>
          <p14:tracePt t="36495" x="7310438" y="4114800"/>
          <p14:tracePt t="36503" x="7323138" y="4114800"/>
          <p14:tracePt t="36511" x="7337425" y="4114800"/>
          <p14:tracePt t="36527" x="7350125" y="4114800"/>
          <p14:tracePt t="36544" x="7364413" y="4114800"/>
          <p14:tracePt t="36559" x="7378700" y="4114800"/>
          <p14:tracePt t="36807" x="7391400" y="4114800"/>
          <p14:tracePt t="36864" x="7405688" y="4114800"/>
          <p14:tracePt t="37312" x="7432675" y="4114800"/>
          <p14:tracePt t="37320" x="7461250" y="4114800"/>
          <p14:tracePt t="37328" x="7500938" y="4114800"/>
          <p14:tracePt t="37336" x="7529513" y="4114800"/>
          <p14:tracePt t="37344" x="7570788" y="4114800"/>
          <p14:tracePt t="37352" x="7583488" y="4100513"/>
          <p14:tracePt t="37360" x="7612063" y="4100513"/>
          <p14:tracePt t="37376" x="7624763" y="4100513"/>
          <p14:tracePt t="37392" x="7639050" y="4100513"/>
          <p14:tracePt t="37456" x="7653338" y="4100513"/>
          <p14:tracePt t="37472" x="7666038" y="4100513"/>
          <p14:tracePt t="37553" x="7680325" y="4100513"/>
          <p14:tracePt t="37592" x="7693025" y="4100513"/>
          <p14:tracePt t="37617" x="7693025" y="4087813"/>
          <p14:tracePt t="37625" x="7707313" y="4087813"/>
          <p14:tracePt t="37640" x="7721600" y="4087813"/>
          <p14:tracePt t="37649" x="7721600" y="4073525"/>
          <p14:tracePt t="37672" x="7721600" y="4059238"/>
          <p14:tracePt t="37696" x="7721600" y="4046538"/>
          <p14:tracePt t="37712" x="7721600" y="4032250"/>
          <p14:tracePt t="37720" x="7721600" y="4005263"/>
          <p14:tracePt t="37728" x="7721600" y="3990975"/>
          <p14:tracePt t="37735" x="7721600" y="3963988"/>
          <p14:tracePt t="37745" x="7721600" y="3949700"/>
          <p14:tracePt t="37752" x="7721600" y="3922713"/>
          <p14:tracePt t="37761" x="7721600" y="3895725"/>
          <p14:tracePt t="37767" x="7721600" y="3867150"/>
          <p14:tracePt t="37775" x="7721600" y="3854450"/>
          <p14:tracePt t="37784" x="7707313" y="3813175"/>
          <p14:tracePt t="37791" x="7693025" y="3786188"/>
          <p14:tracePt t="37800" x="7693025" y="3744913"/>
          <p14:tracePt t="37808" x="7693025" y="3730625"/>
          <p14:tracePt t="37816" x="7680325" y="3703638"/>
          <p14:tracePt t="37824" x="7666038" y="3662363"/>
          <p14:tracePt t="37833" x="7666038" y="3648075"/>
          <p14:tracePt t="37845" x="7653338" y="3648075"/>
          <p14:tracePt t="37852" x="7653338" y="3621088"/>
          <p14:tracePt t="37869" x="7653338" y="3606800"/>
          <p14:tracePt t="37884" x="7653338" y="3594100"/>
          <p14:tracePt t="37896" x="7653338" y="3565525"/>
          <p14:tracePt t="37912" x="7653338" y="3552825"/>
          <p14:tracePt t="37927" x="7653338" y="3524250"/>
          <p14:tracePt t="37944" x="7653338" y="3511550"/>
          <p14:tracePt t="37951" x="7653338" y="3497263"/>
          <p14:tracePt t="37959" x="7653338" y="3484563"/>
          <p14:tracePt t="37967" x="7653338" y="3455988"/>
          <p14:tracePt t="37975" x="7653338" y="3429000"/>
          <p14:tracePt t="37983" x="7653338" y="3414713"/>
          <p14:tracePt t="37991" x="7653338" y="3387725"/>
          <p14:tracePt t="38000" x="7653338" y="3373438"/>
          <p14:tracePt t="38007" x="7653338" y="3346450"/>
          <p14:tracePt t="38016" x="7653338" y="3305175"/>
          <p14:tracePt t="38024" x="7653338" y="3278188"/>
          <p14:tracePt t="38041" x="7653338" y="3251200"/>
          <p14:tracePt t="38048" x="7653338" y="3236913"/>
          <p14:tracePt t="38057" x="7653338" y="3209925"/>
          <p14:tracePt t="38065" x="7653338" y="3195638"/>
          <p14:tracePt t="38072" x="7653338" y="3154363"/>
          <p14:tracePt t="38080" x="7653338" y="3127375"/>
          <p14:tracePt t="38088" x="7653338" y="3100388"/>
          <p14:tracePt t="38095" x="7653338" y="3071813"/>
          <p14:tracePt t="38104" x="7653338" y="3030538"/>
          <p14:tracePt t="38113" x="7653338" y="2976563"/>
          <p14:tracePt t="38120" x="7653338" y="2921000"/>
          <p14:tracePt t="38128" x="7653338" y="2838450"/>
          <p14:tracePt t="38136" x="7653338" y="2784475"/>
          <p14:tracePt t="38144" x="7653338" y="2716213"/>
          <p14:tracePt t="38152" x="7653338" y="2660650"/>
          <p14:tracePt t="38160" x="7653338" y="2606675"/>
          <p14:tracePt t="38168" x="7653338" y="2524125"/>
          <p14:tracePt t="38176" x="7653338" y="2482850"/>
          <p14:tracePt t="38184" x="7653338" y="2441575"/>
          <p14:tracePt t="38191" x="7653338" y="2400300"/>
          <p14:tracePt t="38199" x="7653338" y="2373313"/>
          <p14:tracePt t="38208" x="7653338" y="2344738"/>
          <p14:tracePt t="38216" x="7653338" y="2317750"/>
          <p14:tracePt t="38224" x="7653338" y="2290763"/>
          <p14:tracePt t="38231" x="7653338" y="2263775"/>
          <p14:tracePt t="38239" x="7653338" y="2235200"/>
          <p14:tracePt t="38248" x="7666038" y="2222500"/>
          <p14:tracePt t="38256" x="7666038" y="2193925"/>
          <p14:tracePt t="38264" x="7680325" y="2181225"/>
          <p14:tracePt t="38272" x="7693025" y="2152650"/>
          <p14:tracePt t="38280" x="7721600" y="2125663"/>
          <p14:tracePt t="38288" x="7721600" y="2098675"/>
          <p14:tracePt t="38296" x="7748588" y="2084388"/>
          <p14:tracePt t="38304" x="7775575" y="2057400"/>
          <p14:tracePt t="38312" x="7789863" y="2030413"/>
          <p14:tracePt t="38320" x="7816850" y="2016125"/>
          <p14:tracePt t="38328" x="7831138" y="1974850"/>
          <p14:tracePt t="38337" x="7885113" y="1933575"/>
          <p14:tracePt t="38344" x="7899400" y="1920875"/>
          <p14:tracePt t="38352" x="7940675" y="1892300"/>
          <p14:tracePt t="38360" x="7967663" y="1879600"/>
          <p14:tracePt t="38368" x="7981950" y="1865313"/>
          <p14:tracePt t="38378" x="8008938" y="1838325"/>
          <p14:tracePt t="38384" x="8035925" y="1838325"/>
          <p14:tracePt t="38392" x="8050213" y="1824038"/>
          <p14:tracePt t="38400" x="8064500" y="1809750"/>
          <p14:tracePt t="38407" x="8077200" y="1809750"/>
          <p14:tracePt t="38416" x="8091488" y="1809750"/>
          <p14:tracePt t="38424" x="8105775" y="1809750"/>
          <p14:tracePt t="38432" x="8118475" y="1809750"/>
          <p14:tracePt t="38443" x="8132763" y="1809750"/>
          <p14:tracePt t="38456" x="8147050" y="1809750"/>
          <p14:tracePt t="38464" x="8174038" y="1809750"/>
          <p14:tracePt t="38480" x="8201025" y="1809750"/>
          <p14:tracePt t="38488" x="8215313" y="1809750"/>
          <p14:tracePt t="38496" x="8228013" y="1824038"/>
          <p14:tracePt t="38504" x="8256588" y="1838325"/>
          <p14:tracePt t="38512" x="8283575" y="1865313"/>
          <p14:tracePt t="38520" x="8297863" y="1879600"/>
          <p14:tracePt t="38528" x="8324850" y="1892300"/>
          <p14:tracePt t="38536" x="8351838" y="1933575"/>
          <p14:tracePt t="38544" x="8366125" y="1962150"/>
          <p14:tracePt t="38552" x="8407400" y="1974850"/>
          <p14:tracePt t="38560" x="8434388" y="2030413"/>
          <p14:tracePt t="38568" x="8461375" y="2043113"/>
          <p14:tracePt t="38576" x="8502650" y="2084388"/>
          <p14:tracePt t="38585" x="8529638" y="2125663"/>
          <p14:tracePt t="38592" x="8558213" y="2152650"/>
          <p14:tracePt t="38600" x="8626475" y="2208213"/>
          <p14:tracePt t="38611" x="8653463" y="2235200"/>
          <p14:tracePt t="38624" x="8736013" y="2290763"/>
          <p14:tracePt t="38632" x="8763000" y="2317750"/>
          <p14:tracePt t="38640" x="8804275" y="2332038"/>
          <p14:tracePt t="38648" x="8818563" y="2332038"/>
          <p14:tracePt t="38656" x="8831263" y="2332038"/>
          <p14:tracePt t="38672" x="8845550" y="2332038"/>
          <p14:tracePt t="38688" x="8859838" y="2332038"/>
          <p14:tracePt t="38696" x="8872538" y="2332038"/>
          <p14:tracePt t="38704" x="8886825" y="2332038"/>
          <p14:tracePt t="38712" x="8913813" y="2332038"/>
          <p14:tracePt t="38720" x="8982075" y="2332038"/>
          <p14:tracePt t="38727" x="9023350" y="2332038"/>
          <p14:tracePt t="38735" x="9078913" y="2344738"/>
          <p14:tracePt t="38743" x="9161463" y="2359025"/>
          <p14:tracePt t="38751" x="9229725" y="2373313"/>
          <p14:tracePt t="38759" x="9271000" y="2373313"/>
          <p14:tracePt t="38767" x="9339263" y="2386013"/>
          <p14:tracePt t="38775" x="9421813" y="2400300"/>
          <p14:tracePt t="38783" x="9490075" y="2400300"/>
          <p14:tracePt t="38792" x="9572625" y="2414588"/>
          <p14:tracePt t="38800" x="9628188" y="2427288"/>
          <p14:tracePt t="38808" x="9696450" y="2427288"/>
          <p14:tracePt t="38816" x="9764713" y="2441575"/>
          <p14:tracePt t="38824" x="9832975" y="2468563"/>
          <p14:tracePt t="38832" x="9888538" y="2495550"/>
          <p14:tracePt t="38840" x="9942513" y="2524125"/>
          <p14:tracePt t="38847" x="9998075" y="2536825"/>
          <p14:tracePt t="38855" x="10066338" y="2565400"/>
          <p14:tracePt t="38863" x="10134600" y="2592388"/>
          <p14:tracePt t="38871" x="10202863" y="2619375"/>
          <p14:tracePt t="38879" x="10258425" y="2647950"/>
          <p14:tracePt t="38887" x="10299700" y="2660650"/>
          <p14:tracePt t="38895" x="10340975" y="2660650"/>
          <p14:tracePt t="38903" x="10367963" y="2687638"/>
          <p14:tracePt t="38920" x="10382250" y="2701925"/>
          <p14:tracePt t="38927" x="10394950" y="2716213"/>
          <p14:tracePt t="38935" x="10409238" y="2728913"/>
          <p14:tracePt t="38943" x="10423525" y="2728913"/>
          <p14:tracePt t="38952" x="10436225" y="2757488"/>
          <p14:tracePt t="38959" x="10450513" y="2798763"/>
          <p14:tracePt t="38967" x="10463213" y="2811463"/>
          <p14:tracePt t="38977" x="10477500" y="2838450"/>
          <p14:tracePt t="38985" x="10491788" y="2879725"/>
          <p14:tracePt t="38993" x="10504488" y="2908300"/>
          <p14:tracePt t="39000" x="10518775" y="2935288"/>
          <p14:tracePt t="39007" x="10533063" y="2962275"/>
          <p14:tracePt t="39015" x="10560050" y="3003550"/>
          <p14:tracePt t="39024" x="10574338" y="3044825"/>
          <p14:tracePt t="39032" x="10587038" y="3100388"/>
          <p14:tracePt t="39039" x="10615613" y="3141663"/>
          <p14:tracePt t="39048" x="10642600" y="3209925"/>
          <p14:tracePt t="39056" x="10683875" y="3278188"/>
          <p14:tracePt t="39064" x="10710863" y="3346450"/>
          <p14:tracePt t="39072" x="10737850" y="3414713"/>
          <p14:tracePt t="39080" x="10766425" y="3455988"/>
          <p14:tracePt t="39088" x="10793413" y="3511550"/>
          <p14:tracePt t="39096" x="10806113" y="3565525"/>
          <p14:tracePt t="39104" x="10820400" y="3606800"/>
          <p14:tracePt t="39112" x="10834688" y="3635375"/>
          <p14:tracePt t="39120" x="10847388" y="3648075"/>
          <p14:tracePt t="39128" x="10847388" y="3676650"/>
          <p14:tracePt t="39136" x="10847388" y="3689350"/>
          <p14:tracePt t="39145" x="10861675" y="3703638"/>
          <p14:tracePt t="39152" x="10861675" y="3730625"/>
          <p14:tracePt t="39160" x="10861675" y="3744913"/>
          <p14:tracePt t="39168" x="10875963" y="3771900"/>
          <p14:tracePt t="39176" x="10875963" y="3798888"/>
          <p14:tracePt t="39184" x="10875963" y="3827463"/>
          <p14:tracePt t="39194" x="10875963" y="3867150"/>
          <p14:tracePt t="39200" x="10875963" y="3895725"/>
          <p14:tracePt t="39208" x="10875963" y="3922713"/>
          <p14:tracePt t="39216" x="10875963" y="3949700"/>
          <p14:tracePt t="39224" x="10861675" y="3990975"/>
          <p14:tracePt t="39232" x="10861675" y="4019550"/>
          <p14:tracePt t="39239" x="10847388" y="4073525"/>
          <p14:tracePt t="39247" x="10847388" y="4114800"/>
          <p14:tracePt t="39255" x="10847388" y="4141788"/>
          <p14:tracePt t="39264" x="10834688" y="4170363"/>
          <p14:tracePt t="39272" x="10820400" y="4183063"/>
          <p14:tracePt t="39280" x="10806113" y="4210050"/>
          <p14:tracePt t="39287" x="10806113" y="4251325"/>
          <p14:tracePt t="39295" x="10793413" y="4265613"/>
          <p14:tracePt t="39304" x="10779125" y="4279900"/>
          <p14:tracePt t="39311" x="10766425" y="4321175"/>
          <p14:tracePt t="39320" x="10737850" y="4333875"/>
          <p14:tracePt t="39328" x="10725150" y="4362450"/>
          <p14:tracePt t="39336" x="10710863" y="4389438"/>
          <p14:tracePt t="39344" x="10696575" y="4389438"/>
          <p14:tracePt t="39352" x="10683875" y="4416425"/>
          <p14:tracePt t="39359" x="10642600" y="4443413"/>
          <p14:tracePt t="39367" x="10601325" y="4498975"/>
          <p14:tracePt t="39375" x="10574338" y="4525963"/>
          <p14:tracePt t="39383" x="10533063" y="4552950"/>
          <p14:tracePt t="39391" x="10518775" y="4567238"/>
          <p14:tracePt t="39399" x="10491788" y="4594225"/>
          <p14:tracePt t="39408" x="10450513" y="4608513"/>
          <p14:tracePt t="39415" x="10423525" y="4622800"/>
          <p14:tracePt t="39424" x="10409238" y="4635500"/>
          <p14:tracePt t="39431" x="10382250" y="4649788"/>
          <p14:tracePt t="39440" x="10340975" y="4649788"/>
          <p14:tracePt t="39447" x="10326688" y="4676775"/>
          <p14:tracePt t="39455" x="10312400" y="4676775"/>
          <p14:tracePt t="39463" x="10285413" y="4676775"/>
          <p14:tracePt t="39471" x="10272713" y="4691063"/>
          <p14:tracePt t="39479" x="10258425" y="4691063"/>
          <p14:tracePt t="39490" x="10258425" y="4705350"/>
          <p14:tracePt t="39495" x="10244138" y="4705350"/>
          <p14:tracePt t="39503" x="10231438" y="4705350"/>
          <p14:tracePt t="39527" x="10217150" y="4705350"/>
          <p14:tracePt t="39543" x="10217150" y="4718050"/>
          <p14:tracePt t="39551" x="10202863" y="4718050"/>
          <p14:tracePt t="39567" x="10202863" y="4732338"/>
          <p14:tracePt t="39576" x="10190163" y="4732338"/>
          <p14:tracePt t="39583" x="10190163" y="4745038"/>
          <p14:tracePt t="39591" x="10175875" y="4759325"/>
          <p14:tracePt t="39607" x="10161588" y="4773613"/>
          <p14:tracePt t="39615" x="10148888" y="4786313"/>
          <p14:tracePt t="39623" x="10134600" y="4800600"/>
          <p14:tracePt t="39640" x="10121900" y="4814888"/>
          <p14:tracePt t="39647" x="10107613" y="4814888"/>
          <p14:tracePt t="39663" x="10093325" y="4827588"/>
          <p14:tracePt t="39687" x="10080625" y="4841875"/>
          <p14:tracePt t="39751" x="10066338" y="4841875"/>
          <p14:tracePt t="39768" x="10052050" y="4841875"/>
          <p14:tracePt t="39784" x="10039350" y="4841875"/>
          <p14:tracePt t="39791" x="10025063" y="4841875"/>
          <p14:tracePt t="39799" x="10025063" y="4856163"/>
          <p14:tracePt t="39815" x="10010775" y="4856163"/>
          <p14:tracePt t="39823" x="9998075" y="4856163"/>
          <p14:tracePt t="39880" x="9983788" y="4856163"/>
          <p14:tracePt t="39951" x="9969500" y="4856163"/>
          <p14:tracePt t="40136" x="9956800" y="4856163"/>
          <p14:tracePt t="40570" x="9942513" y="4856163"/>
          <p14:tracePt t="40576" x="9942513" y="4868863"/>
          <p14:tracePt t="40592" x="9942513" y="4883150"/>
          <p14:tracePt t="41424" x="9942513" y="4895850"/>
          <p14:tracePt t="41431" x="9929813" y="4895850"/>
          <p14:tracePt t="41439" x="9929813" y="4910138"/>
          <p14:tracePt t="41455" x="9915525" y="4924425"/>
          <p14:tracePt t="41472" x="9901238" y="4924425"/>
          <p14:tracePt t="41480" x="9888538" y="4937125"/>
          <p14:tracePt t="41488" x="9874250" y="4937125"/>
          <p14:tracePt t="41496" x="9847263" y="4937125"/>
          <p14:tracePt t="41510" x="9818688" y="4937125"/>
          <p14:tracePt t="41512" x="9764713" y="4937125"/>
          <p14:tracePt t="41519" x="9696450" y="4937125"/>
          <p14:tracePt t="41527" x="9655175" y="4937125"/>
          <p14:tracePt t="41535" x="9572625" y="4937125"/>
          <p14:tracePt t="41543" x="9448800" y="4937125"/>
          <p14:tracePt t="41551" x="9324975" y="4937125"/>
          <p14:tracePt t="41559" x="9093200" y="4937125"/>
          <p14:tracePt t="41568" x="8831263" y="4937125"/>
          <p14:tracePt t="41575" x="8612188" y="4937125"/>
          <p14:tracePt t="41584" x="8269288" y="4937125"/>
          <p14:tracePt t="41591" x="7885113" y="4924425"/>
          <p14:tracePt t="41599" x="7500938" y="4868863"/>
          <p14:tracePt t="41607" x="7077075" y="4827588"/>
          <p14:tracePt t="41616" x="6719888" y="4786313"/>
          <p14:tracePt t="41624" x="6335713" y="4745038"/>
          <p14:tracePt t="41631" x="5951538" y="4705350"/>
          <p14:tracePt t="41641" x="5554663" y="4664075"/>
          <p14:tracePt t="41647" x="5280025" y="4622800"/>
          <p14:tracePt t="41656" x="4964113" y="4581525"/>
          <p14:tracePt t="41663" x="4718050" y="4552950"/>
          <p14:tracePt t="41671" x="4511675" y="4525963"/>
          <p14:tracePt t="41680" x="4278313" y="4513263"/>
          <p14:tracePt t="41687" x="4086225" y="4498975"/>
          <p14:tracePt t="41695" x="3908425" y="4484688"/>
          <p14:tracePt t="41703" x="3771900" y="4471988"/>
          <p14:tracePt t="41711" x="3662363" y="4457700"/>
          <p14:tracePt t="41719" x="3511550" y="4443413"/>
          <p14:tracePt t="41727" x="3360738" y="4430713"/>
          <p14:tracePt t="41735" x="3236913" y="4416425"/>
          <p14:tracePt t="41743" x="3140075" y="4402138"/>
          <p14:tracePt t="41751" x="3044825" y="4389438"/>
          <p14:tracePt t="41759" x="2962275" y="4389438"/>
          <p14:tracePt t="41767" x="2879725" y="4375150"/>
          <p14:tracePt t="41775" x="2811463" y="4375150"/>
          <p14:tracePt t="41783" x="2743200" y="4375150"/>
          <p14:tracePt t="41792" x="2716213" y="4362450"/>
          <p14:tracePt t="42511" x="2728913" y="4362450"/>
          <p14:tracePt t="42519" x="2770188" y="4362450"/>
          <p14:tracePt t="42527" x="2825750" y="4362450"/>
          <p14:tracePt t="42535" x="2935288" y="4362450"/>
          <p14:tracePt t="42543" x="3057525" y="4362450"/>
          <p14:tracePt t="42551" x="3195638" y="4362450"/>
          <p14:tracePt t="42559" x="3414713" y="4348163"/>
          <p14:tracePt t="42567" x="3621088" y="4333875"/>
          <p14:tracePt t="42575" x="3771900" y="4321175"/>
          <p14:tracePt t="42583" x="3935413" y="4306888"/>
          <p14:tracePt t="42591" x="4100513" y="4265613"/>
          <p14:tracePt t="42599" x="4265613" y="4251325"/>
          <p14:tracePt t="42607" x="4387850" y="4238625"/>
          <p14:tracePt t="42615" x="4498975" y="4224338"/>
          <p14:tracePt t="42623" x="4594225" y="4224338"/>
          <p14:tracePt t="42631" x="4691063" y="4224338"/>
          <p14:tracePt t="42643" x="4786313" y="4224338"/>
          <p14:tracePt t="42651" x="4868863" y="4224338"/>
          <p14:tracePt t="42660" x="4951413" y="4224338"/>
          <p14:tracePt t="42667" x="5046663" y="4224338"/>
          <p14:tracePt t="42676" x="5129213" y="4224338"/>
          <p14:tracePt t="42680" x="5238750" y="4224338"/>
          <p14:tracePt t="42688" x="5362575" y="4238625"/>
          <p14:tracePt t="42696" x="5486400" y="4251325"/>
          <p14:tracePt t="42704" x="5649913" y="4265613"/>
          <p14:tracePt t="42712" x="5815013" y="4265613"/>
          <p14:tracePt t="42720" x="5992813" y="4265613"/>
          <p14:tracePt t="42728" x="6199188" y="4265613"/>
          <p14:tracePt t="42736" x="6335713" y="4265613"/>
          <p14:tracePt t="42744" x="6486525" y="4265613"/>
          <p14:tracePt t="42752" x="6651625" y="4265613"/>
          <p14:tracePt t="42760" x="6829425" y="4265613"/>
          <p14:tracePt t="42768" x="6980238" y="4251325"/>
          <p14:tracePt t="42778" x="7104063" y="4238625"/>
          <p14:tracePt t="42784" x="7240588" y="4224338"/>
          <p14:tracePt t="42792" x="7350125" y="4210050"/>
          <p14:tracePt t="42800" x="7473950" y="4197350"/>
          <p14:tracePt t="42808" x="7583488" y="4197350"/>
          <p14:tracePt t="42816" x="7707313" y="4197350"/>
          <p14:tracePt t="42824" x="7775575" y="4197350"/>
          <p14:tracePt t="42832" x="7872413" y="4197350"/>
          <p14:tracePt t="42840" x="7954963" y="4197350"/>
          <p14:tracePt t="42848" x="8050213" y="4197350"/>
          <p14:tracePt t="42856" x="8132763" y="4197350"/>
          <p14:tracePt t="42864" x="8186738" y="4197350"/>
          <p14:tracePt t="42871" x="8242300" y="4197350"/>
          <p14:tracePt t="42879" x="8269288" y="4197350"/>
          <p14:tracePt t="42887" x="8297863" y="4197350"/>
          <p14:tracePt t="42895" x="8310563" y="4197350"/>
          <p14:tracePt t="42903" x="8324850" y="4197350"/>
          <p14:tracePt t="42919" x="8337550" y="4197350"/>
          <p14:tracePt t="42927" x="8351838" y="4183063"/>
          <p14:tracePt t="42943" x="8366125" y="4183063"/>
          <p14:tracePt t="42967" x="8378825" y="4170363"/>
          <p14:tracePt t="43232" x="8378825" y="4156075"/>
          <p14:tracePt t="43240" x="8366125" y="4156075"/>
          <p14:tracePt t="43247" x="8337550" y="4156075"/>
          <p14:tracePt t="43256" x="8324850" y="4156075"/>
          <p14:tracePt t="43264" x="8310563" y="4156075"/>
          <p14:tracePt t="43272" x="8283575" y="4156075"/>
          <p14:tracePt t="43280" x="8256588" y="4156075"/>
          <p14:tracePt t="43296" x="8228013" y="4156075"/>
          <p14:tracePt t="43312" x="8215313" y="4156075"/>
          <p14:tracePt t="43328" x="8201025" y="4156075"/>
          <p14:tracePt t="43352" x="8186738" y="4170363"/>
          <p14:tracePt t="43376" x="8174038" y="4170363"/>
          <p14:tracePt t="43432" x="8159750" y="4170363"/>
          <p14:tracePt t="43520" x="8159750" y="4156075"/>
          <p14:tracePt t="43528" x="8147050" y="4129088"/>
          <p14:tracePt t="43535" x="8147050" y="4100513"/>
          <p14:tracePt t="43544" x="8147050" y="4087813"/>
          <p14:tracePt t="43552" x="8147050" y="4073525"/>
          <p14:tracePt t="43568" x="8147050" y="4059238"/>
          <p14:tracePt t="43583" x="8147050" y="4046538"/>
          <p14:tracePt t="43599" x="8147050" y="4032250"/>
          <p14:tracePt t="43607" x="8147050" y="4019550"/>
          <p14:tracePt t="43616" x="8147050" y="4005263"/>
          <p14:tracePt t="43624" x="8147050" y="3990975"/>
          <p14:tracePt t="43632" x="8147050" y="3963988"/>
          <p14:tracePt t="43640" x="8159750" y="3949700"/>
          <p14:tracePt t="43648" x="8174038" y="3937000"/>
          <p14:tracePt t="43656" x="8174038" y="3908425"/>
          <p14:tracePt t="43672" x="8174038" y="3895725"/>
          <p14:tracePt t="43689" x="8186738" y="3881438"/>
          <p14:tracePt t="43695" x="8186738" y="3867150"/>
          <p14:tracePt t="43713" x="8186738" y="3854450"/>
          <p14:tracePt t="43721" x="8201025" y="3854450"/>
          <p14:tracePt t="43744" x="8201025" y="3840163"/>
          <p14:tracePt t="43753" x="8215313" y="3840163"/>
          <p14:tracePt t="43792" x="8215313" y="3827463"/>
          <p14:tracePt t="43880" x="8215313" y="3813175"/>
          <p14:tracePt t="43937" x="8228013" y="3813175"/>
          <p14:tracePt t="44072" x="8228013" y="3798888"/>
          <p14:tracePt t="44103" x="8242300" y="3786188"/>
          <p14:tracePt t="44160" x="8256588" y="3786188"/>
          <p14:tracePt t="44272" x="8269288" y="3786188"/>
          <p14:tracePt t="44288" x="8269288" y="3771900"/>
          <p14:tracePt t="44343" x="8283575" y="3771900"/>
          <p14:tracePt t="44376" x="8297863" y="3771900"/>
          <p14:tracePt t="44400" x="8324850" y="3771900"/>
          <p14:tracePt t="44416" x="8337550" y="3771900"/>
          <p14:tracePt t="44432" x="8351838" y="3771900"/>
          <p14:tracePt t="46056" x="8337550" y="3786188"/>
          <p14:tracePt t="46064" x="8310563" y="3798888"/>
          <p14:tracePt t="46072" x="8297863" y="3798888"/>
          <p14:tracePt t="46088" x="8269288" y="3798888"/>
          <p14:tracePt t="46096" x="8256588" y="3798888"/>
          <p14:tracePt t="46104" x="8242300" y="3786188"/>
          <p14:tracePt t="46111" x="8201025" y="3744913"/>
          <p14:tracePt t="46119" x="8174038" y="3716338"/>
          <p14:tracePt t="46128" x="8159750" y="3689350"/>
          <p14:tracePt t="46136" x="8118475" y="3648075"/>
          <p14:tracePt t="46143" x="8077200" y="3606800"/>
          <p14:tracePt t="46151" x="8064500" y="3565525"/>
          <p14:tracePt t="46160" x="8050213" y="3552825"/>
          <p14:tracePt t="46168" x="8035925" y="3538538"/>
          <p14:tracePt t="46232" x="8023225" y="3579813"/>
          <p14:tracePt t="46241" x="8023225" y="3635375"/>
          <p14:tracePt t="46248" x="8023225" y="3716338"/>
          <p14:tracePt t="46256" x="8023225" y="3757613"/>
          <p14:tracePt t="46264" x="8023225" y="3786188"/>
          <p14:tracePt t="46272" x="8023225" y="3813175"/>
          <p14:tracePt t="46280" x="8035925" y="3854450"/>
          <p14:tracePt t="46288" x="8050213" y="3895725"/>
          <p14:tracePt t="46296" x="8050213" y="3922713"/>
          <p14:tracePt t="46304" x="8064500" y="3949700"/>
          <p14:tracePt t="46368" x="8077200" y="3949700"/>
          <p14:tracePt t="46384" x="8091488" y="3949700"/>
          <p14:tracePt t="46392" x="8091488" y="3937000"/>
          <p14:tracePt t="46400" x="8091488" y="3908425"/>
          <p14:tracePt t="46408" x="8091488" y="3867150"/>
          <p14:tracePt t="46416" x="8091488" y="3798888"/>
          <p14:tracePt t="46424" x="8105775" y="3703638"/>
          <p14:tracePt t="46432" x="8105775" y="3524250"/>
          <p14:tracePt t="46441" x="8105775" y="3333750"/>
          <p14:tracePt t="46448" x="8105775" y="3086100"/>
          <p14:tracePt t="46456" x="8105775" y="2867025"/>
          <p14:tracePt t="46464" x="8077200" y="2578100"/>
          <p14:tracePt t="46473" x="8023225" y="2332038"/>
          <p14:tracePt t="46480" x="7940675" y="2030413"/>
          <p14:tracePt t="46489" x="7872413" y="1838325"/>
          <p14:tracePt t="46496" x="7748588" y="1522413"/>
          <p14:tracePt t="46504" x="7653338" y="1262063"/>
          <p14:tracePt t="46512" x="7556500" y="987425"/>
          <p14:tracePt t="46520" x="7419975" y="603250"/>
          <p14:tracePt t="46528" x="7281863" y="19208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068211" y="167793"/>
            <a:ext cx="10055577"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Initial Conditions - Velocity Assignment</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7" name="Title 1">
            <a:extLst>
              <a:ext uri="{FF2B5EF4-FFF2-40B4-BE49-F238E27FC236}">
                <a16:creationId xmlns:a16="http://schemas.microsoft.com/office/drawing/2014/main" id="{27F1FD61-71C3-6E99-5CED-FB52BA2BA05D}"/>
              </a:ext>
            </a:extLst>
          </p:cNvPr>
          <p:cNvSpPr txBox="1">
            <a:spLocks/>
          </p:cNvSpPr>
          <p:nvPr/>
        </p:nvSpPr>
        <p:spPr>
          <a:xfrm>
            <a:off x="2062242" y="5913652"/>
            <a:ext cx="1462579" cy="4514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CMU Serif" panose="02000603000000000000" pitchFamily="2" charset="0"/>
                <a:ea typeface="CMU Serif" panose="02000603000000000000" pitchFamily="2" charset="0"/>
                <a:cs typeface="CMU Serif" panose="02000603000000000000" pitchFamily="2" charset="0"/>
              </a:rPr>
              <a:t>Source</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10" name="Title 1">
            <a:extLst>
              <a:ext uri="{FF2B5EF4-FFF2-40B4-BE49-F238E27FC236}">
                <a16:creationId xmlns:a16="http://schemas.microsoft.com/office/drawing/2014/main" id="{6D9692E6-AEDD-1FCE-184F-2F423F2CF3AB}"/>
              </a:ext>
            </a:extLst>
          </p:cNvPr>
          <p:cNvSpPr txBox="1">
            <a:spLocks/>
          </p:cNvSpPr>
          <p:nvPr/>
        </p:nvSpPr>
        <p:spPr>
          <a:xfrm>
            <a:off x="8092954" y="5834576"/>
            <a:ext cx="1314748" cy="4514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CMU Serif" panose="02000603000000000000" pitchFamily="2" charset="0"/>
                <a:ea typeface="CMU Serif" panose="02000603000000000000" pitchFamily="2" charset="0"/>
                <a:cs typeface="CMU Serif" panose="02000603000000000000" pitchFamily="2" charset="0"/>
              </a:rPr>
              <a:t>Target</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pic>
        <p:nvPicPr>
          <p:cNvPr id="3" name="Picture 2" descr="A picture containing text&#10;&#10;Description automatically generated">
            <a:extLst>
              <a:ext uri="{FF2B5EF4-FFF2-40B4-BE49-F238E27FC236}">
                <a16:creationId xmlns:a16="http://schemas.microsoft.com/office/drawing/2014/main" id="{2A81BC06-AC66-79AE-A1CE-CDBDCA38AE81}"/>
              </a:ext>
            </a:extLst>
          </p:cNvPr>
          <p:cNvPicPr>
            <a:picLocks noChangeAspect="1"/>
          </p:cNvPicPr>
          <p:nvPr/>
        </p:nvPicPr>
        <p:blipFill rotWithShape="1">
          <a:blip r:embed="rId5">
            <a:extLst>
              <a:ext uri="{28A0092B-C50C-407E-A947-70E740481C1C}">
                <a14:useLocalDpi xmlns:a14="http://schemas.microsoft.com/office/drawing/2010/main" val="0"/>
              </a:ext>
            </a:extLst>
          </a:blip>
          <a:srcRect l="25008" r="11746" b="11610"/>
          <a:stretch/>
        </p:blipFill>
        <p:spPr>
          <a:xfrm>
            <a:off x="215900" y="1330014"/>
            <a:ext cx="5494478" cy="4319385"/>
          </a:xfrm>
          <a:prstGeom prst="rect">
            <a:avLst/>
          </a:prstGeom>
          <a:ln>
            <a:solidFill>
              <a:schemeClr val="tx1"/>
            </a:solidFill>
          </a:ln>
        </p:spPr>
      </p:pic>
      <p:pic>
        <p:nvPicPr>
          <p:cNvPr id="4" name="Picture 3" descr="A picture containing mammal, dark&#10;&#10;Description automatically generated">
            <a:extLst>
              <a:ext uri="{FF2B5EF4-FFF2-40B4-BE49-F238E27FC236}">
                <a16:creationId xmlns:a16="http://schemas.microsoft.com/office/drawing/2014/main" id="{3FC626C2-2FB0-6052-8062-EACFBE806047}"/>
              </a:ext>
            </a:extLst>
          </p:cNvPr>
          <p:cNvPicPr>
            <a:picLocks noChangeAspect="1"/>
          </p:cNvPicPr>
          <p:nvPr/>
        </p:nvPicPr>
        <p:blipFill rotWithShape="1">
          <a:blip r:embed="rId6">
            <a:extLst>
              <a:ext uri="{28A0092B-C50C-407E-A947-70E740481C1C}">
                <a14:useLocalDpi xmlns:a14="http://schemas.microsoft.com/office/drawing/2010/main" val="0"/>
              </a:ext>
            </a:extLst>
          </a:blip>
          <a:srcRect l="25008" r="11746" b="11610"/>
          <a:stretch/>
        </p:blipFill>
        <p:spPr>
          <a:xfrm>
            <a:off x="6345740" y="1330013"/>
            <a:ext cx="5494468" cy="4319384"/>
          </a:xfrm>
          <a:prstGeom prst="rect">
            <a:avLst/>
          </a:prstGeom>
          <a:ln>
            <a:solidFill>
              <a:schemeClr val="tx1"/>
            </a:solidFill>
          </a:ln>
        </p:spPr>
      </p:pic>
      <p:sp>
        <p:nvSpPr>
          <p:cNvPr id="14" name="Rectangle 13">
            <a:extLst>
              <a:ext uri="{FF2B5EF4-FFF2-40B4-BE49-F238E27FC236}">
                <a16:creationId xmlns:a16="http://schemas.microsoft.com/office/drawing/2014/main" id="{581E047C-75B3-37E5-8F4F-8DDB6CC068EB}"/>
              </a:ext>
            </a:extLst>
          </p:cNvPr>
          <p:cNvSpPr/>
          <p:nvPr/>
        </p:nvSpPr>
        <p:spPr>
          <a:xfrm>
            <a:off x="340203" y="1375391"/>
            <a:ext cx="3041635" cy="173459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31" name="Straight Arrow Connector 230">
            <a:extLst>
              <a:ext uri="{FF2B5EF4-FFF2-40B4-BE49-F238E27FC236}">
                <a16:creationId xmlns:a16="http://schemas.microsoft.com/office/drawing/2014/main" id="{454EFDD4-60CE-2865-157F-1B41704B451B}"/>
              </a:ext>
            </a:extLst>
          </p:cNvPr>
          <p:cNvCxnSpPr>
            <a:cxnSpLocks/>
          </p:cNvCxnSpPr>
          <p:nvPr/>
        </p:nvCxnSpPr>
        <p:spPr>
          <a:xfrm>
            <a:off x="1004465" y="1808103"/>
            <a:ext cx="576062" cy="204013"/>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43" name="Straight Arrow Connector 242">
            <a:extLst>
              <a:ext uri="{FF2B5EF4-FFF2-40B4-BE49-F238E27FC236}">
                <a16:creationId xmlns:a16="http://schemas.microsoft.com/office/drawing/2014/main" id="{B9C42B94-A5C1-5CB7-1486-708FF7741CD4}"/>
              </a:ext>
            </a:extLst>
          </p:cNvPr>
          <p:cNvCxnSpPr>
            <a:cxnSpLocks/>
          </p:cNvCxnSpPr>
          <p:nvPr/>
        </p:nvCxnSpPr>
        <p:spPr>
          <a:xfrm>
            <a:off x="989850" y="2501094"/>
            <a:ext cx="405528" cy="402011"/>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44" name="Straight Arrow Connector 243">
            <a:extLst>
              <a:ext uri="{FF2B5EF4-FFF2-40B4-BE49-F238E27FC236}">
                <a16:creationId xmlns:a16="http://schemas.microsoft.com/office/drawing/2014/main" id="{8B5D47ED-E1D3-1B8E-24F5-3E580CA90979}"/>
              </a:ext>
            </a:extLst>
          </p:cNvPr>
          <p:cNvCxnSpPr>
            <a:cxnSpLocks/>
          </p:cNvCxnSpPr>
          <p:nvPr/>
        </p:nvCxnSpPr>
        <p:spPr>
          <a:xfrm>
            <a:off x="2357926" y="1870653"/>
            <a:ext cx="602507" cy="132632"/>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45" name="Straight Arrow Connector 244">
            <a:extLst>
              <a:ext uri="{FF2B5EF4-FFF2-40B4-BE49-F238E27FC236}">
                <a16:creationId xmlns:a16="http://schemas.microsoft.com/office/drawing/2014/main" id="{40481F9C-24DC-52F7-B08F-E2E3150041DA}"/>
              </a:ext>
            </a:extLst>
          </p:cNvPr>
          <p:cNvCxnSpPr>
            <a:cxnSpLocks/>
          </p:cNvCxnSpPr>
          <p:nvPr/>
        </p:nvCxnSpPr>
        <p:spPr>
          <a:xfrm>
            <a:off x="1702971" y="1807175"/>
            <a:ext cx="509613" cy="220916"/>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46" name="Straight Arrow Connector 245">
            <a:extLst>
              <a:ext uri="{FF2B5EF4-FFF2-40B4-BE49-F238E27FC236}">
                <a16:creationId xmlns:a16="http://schemas.microsoft.com/office/drawing/2014/main" id="{053C34ED-396B-824F-02D6-1D2123A956AA}"/>
              </a:ext>
            </a:extLst>
          </p:cNvPr>
          <p:cNvCxnSpPr>
            <a:cxnSpLocks/>
          </p:cNvCxnSpPr>
          <p:nvPr/>
        </p:nvCxnSpPr>
        <p:spPr>
          <a:xfrm>
            <a:off x="1725705" y="2531833"/>
            <a:ext cx="401682" cy="334844"/>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47" name="Straight Arrow Connector 246">
            <a:extLst>
              <a:ext uri="{FF2B5EF4-FFF2-40B4-BE49-F238E27FC236}">
                <a16:creationId xmlns:a16="http://schemas.microsoft.com/office/drawing/2014/main" id="{8D73E4EA-C612-DED0-94F0-A4D2C5D81423}"/>
              </a:ext>
            </a:extLst>
          </p:cNvPr>
          <p:cNvCxnSpPr>
            <a:cxnSpLocks/>
          </p:cNvCxnSpPr>
          <p:nvPr/>
        </p:nvCxnSpPr>
        <p:spPr>
          <a:xfrm>
            <a:off x="2396199" y="2518661"/>
            <a:ext cx="451747" cy="384444"/>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48" name="Straight Arrow Connector 247">
            <a:extLst>
              <a:ext uri="{FF2B5EF4-FFF2-40B4-BE49-F238E27FC236}">
                <a16:creationId xmlns:a16="http://schemas.microsoft.com/office/drawing/2014/main" id="{97D7FE80-483C-C4FA-8E1E-DB6D5CD17386}"/>
              </a:ext>
            </a:extLst>
          </p:cNvPr>
          <p:cNvCxnSpPr>
            <a:cxnSpLocks/>
          </p:cNvCxnSpPr>
          <p:nvPr/>
        </p:nvCxnSpPr>
        <p:spPr>
          <a:xfrm>
            <a:off x="1004465" y="2176217"/>
            <a:ext cx="451747" cy="340436"/>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49" name="Straight Arrow Connector 248">
            <a:extLst>
              <a:ext uri="{FF2B5EF4-FFF2-40B4-BE49-F238E27FC236}">
                <a16:creationId xmlns:a16="http://schemas.microsoft.com/office/drawing/2014/main" id="{4C79CCAF-0DAC-5390-BD4D-FFA5CE40FFA7}"/>
              </a:ext>
            </a:extLst>
          </p:cNvPr>
          <p:cNvCxnSpPr>
            <a:cxnSpLocks/>
          </p:cNvCxnSpPr>
          <p:nvPr/>
        </p:nvCxnSpPr>
        <p:spPr>
          <a:xfrm>
            <a:off x="1725705" y="2176217"/>
            <a:ext cx="486879" cy="188196"/>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50" name="Straight Arrow Connector 249">
            <a:extLst>
              <a:ext uri="{FF2B5EF4-FFF2-40B4-BE49-F238E27FC236}">
                <a16:creationId xmlns:a16="http://schemas.microsoft.com/office/drawing/2014/main" id="{99E8CFCA-5436-2406-9840-DDA9929D10CE}"/>
              </a:ext>
            </a:extLst>
          </p:cNvPr>
          <p:cNvCxnSpPr>
            <a:cxnSpLocks/>
          </p:cNvCxnSpPr>
          <p:nvPr/>
        </p:nvCxnSpPr>
        <p:spPr>
          <a:xfrm>
            <a:off x="2446945" y="2210164"/>
            <a:ext cx="516194" cy="279420"/>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51" name="Straight Arrow Connector 250">
            <a:extLst>
              <a:ext uri="{FF2B5EF4-FFF2-40B4-BE49-F238E27FC236}">
                <a16:creationId xmlns:a16="http://schemas.microsoft.com/office/drawing/2014/main" id="{84F89238-0048-F28C-E34C-6A11C69C479B}"/>
              </a:ext>
            </a:extLst>
          </p:cNvPr>
          <p:cNvCxnSpPr>
            <a:cxnSpLocks/>
          </p:cNvCxnSpPr>
          <p:nvPr/>
        </p:nvCxnSpPr>
        <p:spPr>
          <a:xfrm>
            <a:off x="429212" y="1701082"/>
            <a:ext cx="487637" cy="225537"/>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52" name="Straight Arrow Connector 251">
            <a:extLst>
              <a:ext uri="{FF2B5EF4-FFF2-40B4-BE49-F238E27FC236}">
                <a16:creationId xmlns:a16="http://schemas.microsoft.com/office/drawing/2014/main" id="{C5006EF9-CF5F-7830-C51C-2EC237AA1CCC}"/>
              </a:ext>
            </a:extLst>
          </p:cNvPr>
          <p:cNvCxnSpPr>
            <a:cxnSpLocks/>
          </p:cNvCxnSpPr>
          <p:nvPr/>
        </p:nvCxnSpPr>
        <p:spPr>
          <a:xfrm>
            <a:off x="431977" y="2049964"/>
            <a:ext cx="425711" cy="392437"/>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53" name="Straight Arrow Connector 252">
            <a:extLst>
              <a:ext uri="{FF2B5EF4-FFF2-40B4-BE49-F238E27FC236}">
                <a16:creationId xmlns:a16="http://schemas.microsoft.com/office/drawing/2014/main" id="{FC52FD83-899F-8FBC-30D2-5CB045D8565C}"/>
              </a:ext>
            </a:extLst>
          </p:cNvPr>
          <p:cNvCxnSpPr>
            <a:cxnSpLocks/>
          </p:cNvCxnSpPr>
          <p:nvPr/>
        </p:nvCxnSpPr>
        <p:spPr>
          <a:xfrm>
            <a:off x="952292" y="1426691"/>
            <a:ext cx="541168" cy="252350"/>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54" name="Straight Arrow Connector 253">
            <a:extLst>
              <a:ext uri="{FF2B5EF4-FFF2-40B4-BE49-F238E27FC236}">
                <a16:creationId xmlns:a16="http://schemas.microsoft.com/office/drawing/2014/main" id="{584F7700-C776-1CE7-C8F5-FE114F54A6A4}"/>
              </a:ext>
            </a:extLst>
          </p:cNvPr>
          <p:cNvCxnSpPr>
            <a:cxnSpLocks/>
          </p:cNvCxnSpPr>
          <p:nvPr/>
        </p:nvCxnSpPr>
        <p:spPr>
          <a:xfrm>
            <a:off x="431976" y="2519187"/>
            <a:ext cx="433834" cy="383676"/>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55" name="Straight Arrow Connector 254">
            <a:extLst>
              <a:ext uri="{FF2B5EF4-FFF2-40B4-BE49-F238E27FC236}">
                <a16:creationId xmlns:a16="http://schemas.microsoft.com/office/drawing/2014/main" id="{41BD4BDA-BF5F-12A9-DD11-83142A0466FA}"/>
              </a:ext>
            </a:extLst>
          </p:cNvPr>
          <p:cNvCxnSpPr>
            <a:cxnSpLocks/>
          </p:cNvCxnSpPr>
          <p:nvPr/>
        </p:nvCxnSpPr>
        <p:spPr>
          <a:xfrm>
            <a:off x="1592836" y="2669514"/>
            <a:ext cx="268979" cy="377397"/>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56" name="Straight Arrow Connector 255">
            <a:extLst>
              <a:ext uri="{FF2B5EF4-FFF2-40B4-BE49-F238E27FC236}">
                <a16:creationId xmlns:a16="http://schemas.microsoft.com/office/drawing/2014/main" id="{26A5D3CE-9891-2611-D53B-227C8588515E}"/>
              </a:ext>
            </a:extLst>
          </p:cNvPr>
          <p:cNvCxnSpPr>
            <a:cxnSpLocks/>
          </p:cNvCxnSpPr>
          <p:nvPr/>
        </p:nvCxnSpPr>
        <p:spPr>
          <a:xfrm>
            <a:off x="2310321" y="2725304"/>
            <a:ext cx="246617" cy="355603"/>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57" name="Straight Arrow Connector 256">
            <a:extLst>
              <a:ext uri="{FF2B5EF4-FFF2-40B4-BE49-F238E27FC236}">
                <a16:creationId xmlns:a16="http://schemas.microsoft.com/office/drawing/2014/main" id="{9C5AE102-3E5A-DAEC-394C-7222AA350733}"/>
              </a:ext>
            </a:extLst>
          </p:cNvPr>
          <p:cNvCxnSpPr>
            <a:cxnSpLocks/>
          </p:cNvCxnSpPr>
          <p:nvPr/>
        </p:nvCxnSpPr>
        <p:spPr>
          <a:xfrm>
            <a:off x="2847946" y="2191377"/>
            <a:ext cx="533892" cy="173036"/>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75" name="Straight Arrow Connector 274">
            <a:extLst>
              <a:ext uri="{FF2B5EF4-FFF2-40B4-BE49-F238E27FC236}">
                <a16:creationId xmlns:a16="http://schemas.microsoft.com/office/drawing/2014/main" id="{942493F6-4A5E-8E5A-71DF-FCEF9BCB7D46}"/>
              </a:ext>
            </a:extLst>
          </p:cNvPr>
          <p:cNvCxnSpPr>
            <a:cxnSpLocks/>
          </p:cNvCxnSpPr>
          <p:nvPr/>
        </p:nvCxnSpPr>
        <p:spPr>
          <a:xfrm>
            <a:off x="1101612" y="2033229"/>
            <a:ext cx="487637" cy="225537"/>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76" name="Straight Arrow Connector 275">
            <a:extLst>
              <a:ext uri="{FF2B5EF4-FFF2-40B4-BE49-F238E27FC236}">
                <a16:creationId xmlns:a16="http://schemas.microsoft.com/office/drawing/2014/main" id="{A85946A0-8981-6F09-97E5-56FB7BF4E318}"/>
              </a:ext>
            </a:extLst>
          </p:cNvPr>
          <p:cNvCxnSpPr>
            <a:cxnSpLocks/>
          </p:cNvCxnSpPr>
          <p:nvPr/>
        </p:nvCxnSpPr>
        <p:spPr>
          <a:xfrm>
            <a:off x="506215" y="1460553"/>
            <a:ext cx="494050" cy="191606"/>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78" name="Straight Arrow Connector 277">
            <a:extLst>
              <a:ext uri="{FF2B5EF4-FFF2-40B4-BE49-F238E27FC236}">
                <a16:creationId xmlns:a16="http://schemas.microsoft.com/office/drawing/2014/main" id="{6B15AE0D-CC86-524F-B8FB-5FC68A7233C4}"/>
              </a:ext>
            </a:extLst>
          </p:cNvPr>
          <p:cNvCxnSpPr>
            <a:cxnSpLocks/>
          </p:cNvCxnSpPr>
          <p:nvPr/>
        </p:nvCxnSpPr>
        <p:spPr>
          <a:xfrm>
            <a:off x="8739074" y="3957093"/>
            <a:ext cx="464637" cy="353118"/>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79" name="Straight Arrow Connector 278">
            <a:extLst>
              <a:ext uri="{FF2B5EF4-FFF2-40B4-BE49-F238E27FC236}">
                <a16:creationId xmlns:a16="http://schemas.microsoft.com/office/drawing/2014/main" id="{7C8EE725-483B-319E-577C-24061E044E74}"/>
              </a:ext>
            </a:extLst>
          </p:cNvPr>
          <p:cNvCxnSpPr>
            <a:cxnSpLocks/>
          </p:cNvCxnSpPr>
          <p:nvPr/>
        </p:nvCxnSpPr>
        <p:spPr>
          <a:xfrm>
            <a:off x="7605317" y="4940951"/>
            <a:ext cx="376902" cy="551336"/>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80" name="Straight Arrow Connector 279">
            <a:extLst>
              <a:ext uri="{FF2B5EF4-FFF2-40B4-BE49-F238E27FC236}">
                <a16:creationId xmlns:a16="http://schemas.microsoft.com/office/drawing/2014/main" id="{175AA944-82DF-CEDC-2DFB-EAE1A42C2352}"/>
              </a:ext>
            </a:extLst>
          </p:cNvPr>
          <p:cNvCxnSpPr>
            <a:cxnSpLocks/>
          </p:cNvCxnSpPr>
          <p:nvPr/>
        </p:nvCxnSpPr>
        <p:spPr>
          <a:xfrm>
            <a:off x="8920064" y="3558132"/>
            <a:ext cx="550466" cy="80369"/>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81" name="Straight Arrow Connector 280">
            <a:extLst>
              <a:ext uri="{FF2B5EF4-FFF2-40B4-BE49-F238E27FC236}">
                <a16:creationId xmlns:a16="http://schemas.microsoft.com/office/drawing/2014/main" id="{DBC856AD-AFF3-EE48-EB08-ADBC4BD43BFB}"/>
              </a:ext>
            </a:extLst>
          </p:cNvPr>
          <p:cNvCxnSpPr>
            <a:cxnSpLocks/>
          </p:cNvCxnSpPr>
          <p:nvPr/>
        </p:nvCxnSpPr>
        <p:spPr>
          <a:xfrm>
            <a:off x="9631264" y="3332595"/>
            <a:ext cx="487637" cy="157110"/>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82" name="Straight Arrow Connector 281">
            <a:extLst>
              <a:ext uri="{FF2B5EF4-FFF2-40B4-BE49-F238E27FC236}">
                <a16:creationId xmlns:a16="http://schemas.microsoft.com/office/drawing/2014/main" id="{86594303-A19B-89D1-5410-ECABEFA0C722}"/>
              </a:ext>
            </a:extLst>
          </p:cNvPr>
          <p:cNvCxnSpPr>
            <a:cxnSpLocks/>
          </p:cNvCxnSpPr>
          <p:nvPr/>
        </p:nvCxnSpPr>
        <p:spPr>
          <a:xfrm>
            <a:off x="9722763" y="3766719"/>
            <a:ext cx="553105" cy="116074"/>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83" name="Straight Arrow Connector 282">
            <a:extLst>
              <a:ext uri="{FF2B5EF4-FFF2-40B4-BE49-F238E27FC236}">
                <a16:creationId xmlns:a16="http://schemas.microsoft.com/office/drawing/2014/main" id="{8925F0F6-B5C1-A532-E1EA-7DECBF33BBD9}"/>
              </a:ext>
            </a:extLst>
          </p:cNvPr>
          <p:cNvCxnSpPr>
            <a:cxnSpLocks/>
          </p:cNvCxnSpPr>
          <p:nvPr/>
        </p:nvCxnSpPr>
        <p:spPr>
          <a:xfrm>
            <a:off x="9631264" y="4197443"/>
            <a:ext cx="487637" cy="225537"/>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84" name="Straight Arrow Connector 283">
            <a:extLst>
              <a:ext uri="{FF2B5EF4-FFF2-40B4-BE49-F238E27FC236}">
                <a16:creationId xmlns:a16="http://schemas.microsoft.com/office/drawing/2014/main" id="{DEFA4348-282A-8ECD-75C5-E891F7869CED}"/>
              </a:ext>
            </a:extLst>
          </p:cNvPr>
          <p:cNvCxnSpPr>
            <a:cxnSpLocks/>
          </p:cNvCxnSpPr>
          <p:nvPr/>
        </p:nvCxnSpPr>
        <p:spPr>
          <a:xfrm>
            <a:off x="10210400" y="4724783"/>
            <a:ext cx="456879" cy="328936"/>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85" name="Straight Arrow Connector 284">
            <a:extLst>
              <a:ext uri="{FF2B5EF4-FFF2-40B4-BE49-F238E27FC236}">
                <a16:creationId xmlns:a16="http://schemas.microsoft.com/office/drawing/2014/main" id="{995DA560-3E63-5F4F-CD54-06D7FE6CB9B7}"/>
              </a:ext>
            </a:extLst>
          </p:cNvPr>
          <p:cNvCxnSpPr>
            <a:cxnSpLocks/>
          </p:cNvCxnSpPr>
          <p:nvPr/>
        </p:nvCxnSpPr>
        <p:spPr>
          <a:xfrm>
            <a:off x="9387445" y="5027123"/>
            <a:ext cx="335317" cy="465164"/>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86" name="Straight Arrow Connector 285">
            <a:extLst>
              <a:ext uri="{FF2B5EF4-FFF2-40B4-BE49-F238E27FC236}">
                <a16:creationId xmlns:a16="http://schemas.microsoft.com/office/drawing/2014/main" id="{72ACC7C7-EF5D-622B-E06A-A8F475F0B604}"/>
              </a:ext>
            </a:extLst>
          </p:cNvPr>
          <p:cNvCxnSpPr>
            <a:cxnSpLocks/>
          </p:cNvCxnSpPr>
          <p:nvPr/>
        </p:nvCxnSpPr>
        <p:spPr>
          <a:xfrm>
            <a:off x="6684864" y="3213832"/>
            <a:ext cx="524290" cy="149696"/>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87" name="Straight Arrow Connector 286">
            <a:extLst>
              <a:ext uri="{FF2B5EF4-FFF2-40B4-BE49-F238E27FC236}">
                <a16:creationId xmlns:a16="http://schemas.microsoft.com/office/drawing/2014/main" id="{3DD205A5-F1BE-80DA-A4DF-38814ACE7A8D}"/>
              </a:ext>
            </a:extLst>
          </p:cNvPr>
          <p:cNvCxnSpPr>
            <a:cxnSpLocks/>
          </p:cNvCxnSpPr>
          <p:nvPr/>
        </p:nvCxnSpPr>
        <p:spPr>
          <a:xfrm>
            <a:off x="8262691" y="3445363"/>
            <a:ext cx="546289" cy="193138"/>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88" name="Straight Arrow Connector 287">
            <a:extLst>
              <a:ext uri="{FF2B5EF4-FFF2-40B4-BE49-F238E27FC236}">
                <a16:creationId xmlns:a16="http://schemas.microsoft.com/office/drawing/2014/main" id="{B22DA507-5684-7362-6F15-A0461367036B}"/>
              </a:ext>
            </a:extLst>
          </p:cNvPr>
          <p:cNvCxnSpPr>
            <a:cxnSpLocks/>
          </p:cNvCxnSpPr>
          <p:nvPr/>
        </p:nvCxnSpPr>
        <p:spPr>
          <a:xfrm>
            <a:off x="8114966" y="3882793"/>
            <a:ext cx="462787" cy="364054"/>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89" name="Straight Arrow Connector 288">
            <a:extLst>
              <a:ext uri="{FF2B5EF4-FFF2-40B4-BE49-F238E27FC236}">
                <a16:creationId xmlns:a16="http://schemas.microsoft.com/office/drawing/2014/main" id="{DEAE8305-78AF-4CD6-988D-3E4E332D205A}"/>
              </a:ext>
            </a:extLst>
          </p:cNvPr>
          <p:cNvCxnSpPr>
            <a:cxnSpLocks/>
          </p:cNvCxnSpPr>
          <p:nvPr/>
        </p:nvCxnSpPr>
        <p:spPr>
          <a:xfrm>
            <a:off x="7738401" y="4271965"/>
            <a:ext cx="376565" cy="412320"/>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90" name="Straight Arrow Connector 289">
            <a:extLst>
              <a:ext uri="{FF2B5EF4-FFF2-40B4-BE49-F238E27FC236}">
                <a16:creationId xmlns:a16="http://schemas.microsoft.com/office/drawing/2014/main" id="{268AD151-A681-ED0A-54B6-707DB19FEA93}"/>
              </a:ext>
            </a:extLst>
          </p:cNvPr>
          <p:cNvCxnSpPr>
            <a:cxnSpLocks/>
          </p:cNvCxnSpPr>
          <p:nvPr/>
        </p:nvCxnSpPr>
        <p:spPr>
          <a:xfrm>
            <a:off x="9073818" y="3798289"/>
            <a:ext cx="481285" cy="95352"/>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91" name="Straight Arrow Connector 290">
            <a:extLst>
              <a:ext uri="{FF2B5EF4-FFF2-40B4-BE49-F238E27FC236}">
                <a16:creationId xmlns:a16="http://schemas.microsoft.com/office/drawing/2014/main" id="{5B322029-E047-5FC1-0148-8FF07E851E7B}"/>
              </a:ext>
            </a:extLst>
          </p:cNvPr>
          <p:cNvCxnSpPr>
            <a:cxnSpLocks/>
          </p:cNvCxnSpPr>
          <p:nvPr/>
        </p:nvCxnSpPr>
        <p:spPr>
          <a:xfrm>
            <a:off x="7362945" y="4479319"/>
            <a:ext cx="426422" cy="409932"/>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92" name="Straight Arrow Connector 291">
            <a:extLst>
              <a:ext uri="{FF2B5EF4-FFF2-40B4-BE49-F238E27FC236}">
                <a16:creationId xmlns:a16="http://schemas.microsoft.com/office/drawing/2014/main" id="{98854665-5542-8373-CBDE-DBB882CBB76E}"/>
              </a:ext>
            </a:extLst>
          </p:cNvPr>
          <p:cNvCxnSpPr>
            <a:cxnSpLocks/>
          </p:cNvCxnSpPr>
          <p:nvPr/>
        </p:nvCxnSpPr>
        <p:spPr>
          <a:xfrm>
            <a:off x="8719341" y="4216427"/>
            <a:ext cx="444541" cy="330953"/>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93" name="Straight Arrow Connector 292">
            <a:extLst>
              <a:ext uri="{FF2B5EF4-FFF2-40B4-BE49-F238E27FC236}">
                <a16:creationId xmlns:a16="http://schemas.microsoft.com/office/drawing/2014/main" id="{5374AF6B-4824-8F31-CA85-BA56B6DA0971}"/>
              </a:ext>
            </a:extLst>
          </p:cNvPr>
          <p:cNvCxnSpPr>
            <a:cxnSpLocks/>
          </p:cNvCxnSpPr>
          <p:nvPr/>
        </p:nvCxnSpPr>
        <p:spPr>
          <a:xfrm>
            <a:off x="7982219" y="3547887"/>
            <a:ext cx="536496" cy="181229"/>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95" name="Straight Arrow Connector 294">
            <a:extLst>
              <a:ext uri="{FF2B5EF4-FFF2-40B4-BE49-F238E27FC236}">
                <a16:creationId xmlns:a16="http://schemas.microsoft.com/office/drawing/2014/main" id="{936C0E94-1A29-6332-A396-E97870C0E200}"/>
              </a:ext>
            </a:extLst>
          </p:cNvPr>
          <p:cNvCxnSpPr>
            <a:cxnSpLocks/>
          </p:cNvCxnSpPr>
          <p:nvPr/>
        </p:nvCxnSpPr>
        <p:spPr>
          <a:xfrm>
            <a:off x="7789367" y="3964610"/>
            <a:ext cx="473324" cy="307355"/>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96" name="Straight Arrow Connector 295">
            <a:extLst>
              <a:ext uri="{FF2B5EF4-FFF2-40B4-BE49-F238E27FC236}">
                <a16:creationId xmlns:a16="http://schemas.microsoft.com/office/drawing/2014/main" id="{ED54FE18-B1CB-43CC-3BD0-17B328BB41F4}"/>
              </a:ext>
            </a:extLst>
          </p:cNvPr>
          <p:cNvCxnSpPr>
            <a:cxnSpLocks/>
          </p:cNvCxnSpPr>
          <p:nvPr/>
        </p:nvCxnSpPr>
        <p:spPr>
          <a:xfrm>
            <a:off x="10192342" y="3261742"/>
            <a:ext cx="487637" cy="151682"/>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297" name="Straight Arrow Connector 296">
            <a:extLst>
              <a:ext uri="{FF2B5EF4-FFF2-40B4-BE49-F238E27FC236}">
                <a16:creationId xmlns:a16="http://schemas.microsoft.com/office/drawing/2014/main" id="{375B9164-BEFE-6B38-65C7-5A9E232B0AFC}"/>
              </a:ext>
            </a:extLst>
          </p:cNvPr>
          <p:cNvCxnSpPr>
            <a:cxnSpLocks/>
          </p:cNvCxnSpPr>
          <p:nvPr/>
        </p:nvCxnSpPr>
        <p:spPr>
          <a:xfrm>
            <a:off x="9977082" y="2914630"/>
            <a:ext cx="597572" cy="96614"/>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319" name="Straight Arrow Connector 318">
            <a:extLst>
              <a:ext uri="{FF2B5EF4-FFF2-40B4-BE49-F238E27FC236}">
                <a16:creationId xmlns:a16="http://schemas.microsoft.com/office/drawing/2014/main" id="{596180C7-7D98-C52D-5F9D-96FF14FF730D}"/>
              </a:ext>
            </a:extLst>
          </p:cNvPr>
          <p:cNvCxnSpPr>
            <a:cxnSpLocks/>
          </p:cNvCxnSpPr>
          <p:nvPr/>
        </p:nvCxnSpPr>
        <p:spPr>
          <a:xfrm>
            <a:off x="8906936" y="3924520"/>
            <a:ext cx="500766" cy="193767"/>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cxnSp>
        <p:nvCxnSpPr>
          <p:cNvPr id="322" name="Straight Arrow Connector 321">
            <a:extLst>
              <a:ext uri="{FF2B5EF4-FFF2-40B4-BE49-F238E27FC236}">
                <a16:creationId xmlns:a16="http://schemas.microsoft.com/office/drawing/2014/main" id="{575FD645-7AFB-B9D2-F3A3-074EA06ED62D}"/>
              </a:ext>
            </a:extLst>
          </p:cNvPr>
          <p:cNvCxnSpPr>
            <a:cxnSpLocks/>
          </p:cNvCxnSpPr>
          <p:nvPr/>
        </p:nvCxnSpPr>
        <p:spPr>
          <a:xfrm>
            <a:off x="1493460" y="1438830"/>
            <a:ext cx="475684" cy="163230"/>
          </a:xfrm>
          <a:prstGeom prst="straightConnector1">
            <a:avLst/>
          </a:prstGeom>
          <a:ln w="38100">
            <a:solidFill>
              <a:srgbClr val="FFC000"/>
            </a:solidFill>
            <a:tailEnd type="triangle"/>
          </a:ln>
        </p:spPr>
        <p:style>
          <a:lnRef idx="1">
            <a:schemeClr val="accent6"/>
          </a:lnRef>
          <a:fillRef idx="0">
            <a:schemeClr val="accent6"/>
          </a:fillRef>
          <a:effectRef idx="0">
            <a:schemeClr val="accent6"/>
          </a:effectRef>
          <a:fontRef idx="minor">
            <a:schemeClr val="tx1"/>
          </a:fontRef>
        </p:style>
      </p:cxnSp>
      <p:pic>
        <p:nvPicPr>
          <p:cNvPr id="32" name="Audio 31">
            <a:hlinkClick r:id="" action="ppaction://media"/>
            <a:extLst>
              <a:ext uri="{FF2B5EF4-FFF2-40B4-BE49-F238E27FC236}">
                <a16:creationId xmlns:a16="http://schemas.microsoft.com/office/drawing/2014/main" id="{79C4A6E0-1CF3-C832-D94A-958B8522BA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
        <p:nvSpPr>
          <p:cNvPr id="36" name="Slide Number Placeholder 35">
            <a:extLst>
              <a:ext uri="{FF2B5EF4-FFF2-40B4-BE49-F238E27FC236}">
                <a16:creationId xmlns:a16="http://schemas.microsoft.com/office/drawing/2014/main" id="{816AD8A9-92EA-233B-6A90-64888BE7E8C6}"/>
              </a:ext>
            </a:extLst>
          </p:cNvPr>
          <p:cNvSpPr>
            <a:spLocks noGrp="1"/>
          </p:cNvSpPr>
          <p:nvPr>
            <p:ph type="sldNum" sz="quarter" idx="12"/>
          </p:nvPr>
        </p:nvSpPr>
        <p:spPr/>
        <p:txBody>
          <a:bodyPr/>
          <a:lstStyle/>
          <a:p>
            <a:fld id="{5A6CCE75-E5F9-4A86-AE3A-55B0FDCE254B}" type="slidenum">
              <a:rPr lang="en-CA" smtClean="0"/>
              <a:t>16</a:t>
            </a:fld>
            <a:endParaRPr lang="en-CA"/>
          </a:p>
        </p:txBody>
      </p:sp>
    </p:spTree>
    <p:extLst>
      <p:ext uri="{BB962C8B-B14F-4D97-AF65-F5344CB8AC3E}">
        <p14:creationId xmlns:p14="http://schemas.microsoft.com/office/powerpoint/2010/main" val="2572565611"/>
      </p:ext>
    </p:extLst>
  </p:cSld>
  <p:clrMapOvr>
    <a:masterClrMapping/>
  </p:clrMapOvr>
  <mc:AlternateContent xmlns:mc="http://schemas.openxmlformats.org/markup-compatibility/2006" xmlns:p14="http://schemas.microsoft.com/office/powerpoint/2010/main">
    <mc:Choice Requires="p14">
      <p:transition spd="slow" p14:dur="2000" advTm="58947"/>
    </mc:Choice>
    <mc:Fallback xmlns="">
      <p:transition spd="slow" advTm="58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extLst>
    <p:ext uri="{3A86A75C-4F4B-4683-9AE1-C65F6400EC91}">
      <p14:laserTraceLst xmlns:p14="http://schemas.microsoft.com/office/powerpoint/2010/main">
        <p14:tracePtLst>
          <p14:tracePt t="21923" x="3140075" y="6831013"/>
          <p14:tracePt t="21930" x="3140075" y="6816725"/>
          <p14:tracePt t="21938" x="3127375" y="6775450"/>
          <p14:tracePt t="21942" x="3113088" y="6775450"/>
          <p14:tracePt t="21950" x="3098800" y="6734175"/>
          <p14:tracePt t="21959" x="3057525" y="6665913"/>
          <p14:tracePt t="21966" x="3030538" y="6624638"/>
          <p14:tracePt t="21974" x="3003550" y="6556375"/>
          <p14:tracePt t="21983" x="2962275" y="6459538"/>
          <p14:tracePt t="21991" x="2879725" y="6323013"/>
          <p14:tracePt t="21998" x="2811463" y="6213475"/>
          <p14:tracePt t="22006" x="2728913" y="6089650"/>
          <p14:tracePt t="22015" x="2660650" y="5994400"/>
          <p14:tracePt t="22023" x="2578100" y="5856288"/>
          <p14:tracePt t="22031" x="2468563" y="5719763"/>
          <p14:tracePt t="22042" x="2359025" y="5595938"/>
          <p14:tracePt t="22050" x="2276475" y="5513388"/>
          <p14:tracePt t="22058" x="2193925" y="5430838"/>
          <p14:tracePt t="22066" x="2070100" y="5335588"/>
          <p14:tracePt t="22074" x="1974850" y="5267325"/>
          <p14:tracePt t="22082" x="1865313" y="5199063"/>
          <p14:tracePt t="22090" x="1768475" y="5143500"/>
          <p14:tracePt t="22098" x="1687513" y="5087938"/>
          <p14:tracePt t="22106" x="1604963" y="5048250"/>
          <p14:tracePt t="22114" x="1536700" y="4992688"/>
          <p14:tracePt t="22122" x="1481138" y="4937125"/>
          <p14:tracePt t="22130" x="1412875" y="4883150"/>
          <p14:tracePt t="22138" x="1344613" y="4841875"/>
          <p14:tracePt t="22146" x="1262063" y="4786313"/>
          <p14:tracePt t="22155" x="1193800" y="4732338"/>
          <p14:tracePt t="22163" x="1138238" y="4705350"/>
          <p14:tracePt t="22171" x="1069975" y="4649788"/>
          <p14:tracePt t="22179" x="1001713" y="4594225"/>
          <p14:tracePt t="22187" x="931863" y="4525963"/>
          <p14:tracePt t="22197" x="863600" y="4457700"/>
          <p14:tracePt t="22199" x="822325" y="4402138"/>
          <p14:tracePt t="22206" x="768350" y="4348163"/>
          <p14:tracePt t="22215" x="712788" y="4292600"/>
          <p14:tracePt t="22223" x="658813" y="4238625"/>
          <p14:tracePt t="22232" x="617538" y="4197350"/>
          <p14:tracePt t="22238" x="576263" y="4141788"/>
          <p14:tracePt t="22247" x="561975" y="4129088"/>
          <p14:tracePt t="22255" x="520700" y="4087813"/>
          <p14:tracePt t="22264" x="508000" y="4046538"/>
          <p14:tracePt t="22271" x="479425" y="4019550"/>
          <p14:tracePt t="22279" x="466725" y="3978275"/>
          <p14:tracePt t="22286" x="425450" y="3949700"/>
          <p14:tracePt t="22295" x="425450" y="3908425"/>
          <p14:tracePt t="22302" x="384175" y="3881438"/>
          <p14:tracePt t="22316" x="369888" y="3854450"/>
          <p14:tracePt t="22324" x="342900" y="3827463"/>
          <p14:tracePt t="22334" x="342900" y="3786188"/>
          <p14:tracePt t="22338" x="315913" y="3771900"/>
          <p14:tracePt t="22346" x="315913" y="3757613"/>
          <p14:tracePt t="22354" x="315913" y="3730625"/>
          <p14:tracePt t="22362" x="301625" y="3730625"/>
          <p14:tracePt t="22370" x="287338" y="3716338"/>
          <p14:tracePt t="22381" x="287338" y="3703638"/>
          <p14:tracePt t="22391" x="287338" y="3689350"/>
          <p14:tracePt t="22407" x="287338" y="3676650"/>
          <p14:tracePt t="22415" x="274638" y="3662363"/>
          <p14:tracePt t="22423" x="260350" y="3648075"/>
          <p14:tracePt t="22431" x="260350" y="3621088"/>
          <p14:tracePt t="22438" x="260350" y="3606800"/>
          <p14:tracePt t="22448" x="247650" y="3594100"/>
          <p14:tracePt t="22455" x="247650" y="3565525"/>
          <p14:tracePt t="22470" x="247650" y="3538538"/>
          <p14:tracePt t="22480" x="247650" y="3524250"/>
          <p14:tracePt t="22487" x="247650" y="3497263"/>
          <p14:tracePt t="22495" x="247650" y="3470275"/>
          <p14:tracePt t="22503" x="247650" y="3443288"/>
          <p14:tracePt t="22511" x="233363" y="3414713"/>
          <p14:tracePt t="22519" x="233363" y="3373438"/>
          <p14:tracePt t="22527" x="233363" y="3360738"/>
          <p14:tracePt t="22535" x="233363" y="3319463"/>
          <p14:tracePt t="22542" x="219075" y="3292475"/>
          <p14:tracePt t="22551" x="219075" y="3278188"/>
          <p14:tracePt t="22566" x="219075" y="3263900"/>
          <p14:tracePt t="22579" x="219075" y="3251200"/>
          <p14:tracePt t="22610" x="219075" y="3236913"/>
          <p14:tracePt t="22634" x="219075" y="3222625"/>
          <p14:tracePt t="22642" x="219075" y="3209925"/>
          <p14:tracePt t="22654" x="219075" y="3195638"/>
          <p14:tracePt t="22663" x="219075" y="3168650"/>
          <p14:tracePt t="22681" x="219075" y="3154363"/>
          <p14:tracePt t="22687" x="219075" y="3141663"/>
          <p14:tracePt t="22695" x="219075" y="3127375"/>
          <p14:tracePt t="22703" x="219075" y="3113088"/>
          <p14:tracePt t="22719" x="206375" y="3100388"/>
          <p14:tracePt t="22727" x="206375" y="3086100"/>
          <p14:tracePt t="22735" x="206375" y="3071813"/>
          <p14:tracePt t="22743" x="206375" y="3059113"/>
          <p14:tracePt t="22759" x="206375" y="3030538"/>
          <p14:tracePt t="22775" x="192088" y="3017838"/>
          <p14:tracePt t="22783" x="192088" y="3003550"/>
          <p14:tracePt t="22795" x="192088" y="2990850"/>
          <p14:tracePt t="22803" x="192088" y="2962275"/>
          <p14:tracePt t="22811" x="192088" y="2935288"/>
          <p14:tracePt t="22819" x="192088" y="2921000"/>
          <p14:tracePt t="22827" x="192088" y="2908300"/>
          <p14:tracePt t="22835" x="192088" y="2867025"/>
          <p14:tracePt t="22839" x="192088" y="2852738"/>
          <p14:tracePt t="22848" x="192088" y="2825750"/>
          <p14:tracePt t="22855" x="192088" y="2811463"/>
          <p14:tracePt t="22864" x="192088" y="2784475"/>
          <p14:tracePt t="22872" x="192088" y="2757488"/>
          <p14:tracePt t="22880" x="192088" y="2728913"/>
          <p14:tracePt t="22886" x="192088" y="2716213"/>
          <p14:tracePt t="22895" x="192088" y="2687638"/>
          <p14:tracePt t="22902" x="192088" y="2674938"/>
          <p14:tracePt t="22911" x="192088" y="2660650"/>
          <p14:tracePt t="22923" x="192088" y="2633663"/>
          <p14:tracePt t="22931" x="192088" y="2606675"/>
          <p14:tracePt t="22939" x="192088" y="2578100"/>
          <p14:tracePt t="22947" x="206375" y="2551113"/>
          <p14:tracePt t="22955" x="206375" y="2509838"/>
          <p14:tracePt t="22963" x="206375" y="2482850"/>
          <p14:tracePt t="22966" x="206375" y="2455863"/>
          <p14:tracePt t="22981" x="206375" y="2427288"/>
          <p14:tracePt t="22987" x="206375" y="2400300"/>
          <p14:tracePt t="22995" x="206375" y="2373313"/>
          <p14:tracePt t="23003" x="206375" y="2359025"/>
          <p14:tracePt t="23011" x="206375" y="2317750"/>
          <p14:tracePt t="23019" x="206375" y="2290763"/>
          <p14:tracePt t="23027" x="206375" y="2276475"/>
          <p14:tracePt t="23030" x="219075" y="2235200"/>
          <p14:tracePt t="23038" x="219075" y="2208213"/>
          <p14:tracePt t="23047" x="219075" y="2166938"/>
          <p14:tracePt t="23055" x="219075" y="2112963"/>
          <p14:tracePt t="23064" x="247650" y="2030413"/>
          <p14:tracePt t="23071" x="260350" y="1947863"/>
          <p14:tracePt t="23081" x="274638" y="1879600"/>
          <p14:tracePt t="23087" x="287338" y="1838325"/>
          <p14:tracePt t="23095" x="301625" y="1770063"/>
          <p14:tracePt t="23103" x="328613" y="1687513"/>
          <p14:tracePt t="23110" x="342900" y="1619250"/>
          <p14:tracePt t="23119" x="357188" y="1536700"/>
          <p14:tracePt t="23127" x="357188" y="1495425"/>
          <p14:tracePt t="23135" x="369888" y="1454150"/>
          <p14:tracePt t="23147" x="384175" y="1427163"/>
          <p14:tracePt t="23155" x="384175" y="1385888"/>
          <p14:tracePt t="23159" x="398463" y="1357313"/>
          <p14:tracePt t="23171" x="398463" y="1316038"/>
          <p14:tracePt t="23181" x="411163" y="1289050"/>
          <p14:tracePt t="23198" x="425450" y="1235075"/>
          <p14:tracePt t="23203" x="452438" y="1206500"/>
          <p14:tracePt t="23210" x="466725" y="1179513"/>
          <p14:tracePt t="23218" x="466725" y="1152525"/>
          <p14:tracePt t="23222" x="493713" y="1123950"/>
          <p14:tracePt t="23230" x="508000" y="1084263"/>
          <p14:tracePt t="23238" x="520700" y="1069975"/>
          <p14:tracePt t="23247" x="534988" y="1028700"/>
          <p14:tracePt t="23254" x="561975" y="1001713"/>
          <p14:tracePt t="23262" x="576263" y="973138"/>
          <p14:tracePt t="23270" x="603250" y="946150"/>
          <p14:tracePt t="23279" x="630238" y="904875"/>
          <p14:tracePt t="23286" x="658813" y="877888"/>
          <p14:tracePt t="23294" x="685800" y="850900"/>
          <p14:tracePt t="23302" x="700088" y="822325"/>
          <p14:tracePt t="23310" x="741363" y="809625"/>
          <p14:tracePt t="23318" x="754063" y="795338"/>
          <p14:tracePt t="23326" x="768350" y="781050"/>
          <p14:tracePt t="23342" x="809625" y="768350"/>
          <p14:tracePt t="23354" x="822325" y="754063"/>
          <p14:tracePt t="23362" x="836613" y="754063"/>
          <p14:tracePt t="23370" x="877888" y="754063"/>
          <p14:tracePt t="23379" x="919163" y="754063"/>
          <p14:tracePt t="23386" x="960438" y="754063"/>
          <p14:tracePt t="23394" x="1014413" y="754063"/>
          <p14:tracePt t="23402" x="1069975" y="754063"/>
          <p14:tracePt t="23410" x="1096963" y="754063"/>
          <p14:tracePt t="23418" x="1152525" y="754063"/>
          <p14:tracePt t="23426" x="1247775" y="754063"/>
          <p14:tracePt t="23434" x="1357313" y="768350"/>
          <p14:tracePt t="23442" x="1466850" y="781050"/>
          <p14:tracePt t="23450" x="1576388" y="809625"/>
          <p14:tracePt t="23458" x="1714500" y="822325"/>
          <p14:tracePt t="23466" x="1824038" y="836613"/>
          <p14:tracePt t="23474" x="1933575" y="863600"/>
          <p14:tracePt t="23479" x="2030413" y="892175"/>
          <p14:tracePt t="23486" x="2125663" y="919163"/>
          <p14:tracePt t="23494" x="2208213" y="946150"/>
          <p14:tracePt t="23502" x="2276475" y="973138"/>
          <p14:tracePt t="23510" x="2332038" y="1014413"/>
          <p14:tracePt t="23518" x="2400300" y="1069975"/>
          <p14:tracePt t="23526" x="2454275" y="1138238"/>
          <p14:tracePt t="23534" x="2509838" y="1179513"/>
          <p14:tracePt t="23542" x="2563813" y="1247775"/>
          <p14:tracePt t="23550" x="2619375" y="1330325"/>
          <p14:tracePt t="23558" x="2674938" y="1412875"/>
          <p14:tracePt t="23571" x="2716213" y="1481138"/>
          <p14:tracePt t="23582" x="2770188" y="1563688"/>
          <p14:tracePt t="23587" x="2811463" y="1631950"/>
          <p14:tracePt t="23595" x="2867025" y="1714500"/>
          <p14:tracePt t="23603" x="2921000" y="1809750"/>
          <p14:tracePt t="23611" x="2962275" y="1906588"/>
          <p14:tracePt t="23619" x="3003550" y="2001838"/>
          <p14:tracePt t="23627" x="3057525" y="2098675"/>
          <p14:tracePt t="23635" x="3086100" y="2181225"/>
          <p14:tracePt t="23643" x="3113088" y="2263775"/>
          <p14:tracePt t="23651" x="3140075" y="2344738"/>
          <p14:tracePt t="23659" x="3154363" y="2441575"/>
          <p14:tracePt t="23667" x="3168650" y="2536825"/>
          <p14:tracePt t="23670" x="3168650" y="2606675"/>
          <p14:tracePt t="23679" x="3168650" y="2687638"/>
          <p14:tracePt t="23687" x="3168650" y="2743200"/>
          <p14:tracePt t="23695" x="3168650" y="2798763"/>
          <p14:tracePt t="23703" x="3168650" y="2867025"/>
          <p14:tracePt t="23711" x="3168650" y="2935288"/>
          <p14:tracePt t="23719" x="3154363" y="2990850"/>
          <p14:tracePt t="23727" x="3127375" y="3059113"/>
          <p14:tracePt t="23735" x="3098800" y="3113088"/>
          <p14:tracePt t="23747" x="3057525" y="3181350"/>
          <p14:tracePt t="23754" x="3003550" y="3251200"/>
          <p14:tracePt t="23763" x="2962275" y="3305175"/>
          <p14:tracePt t="23781" x="2906713" y="3360738"/>
          <p14:tracePt t="23787" x="2838450" y="3414713"/>
          <p14:tracePt t="23796" x="2770188" y="3470275"/>
          <p14:tracePt t="23799" x="2716213" y="3524250"/>
          <p14:tracePt t="23806" x="2605088" y="3565525"/>
          <p14:tracePt t="23814" x="2524125" y="3606800"/>
          <p14:tracePt t="23822" x="2413000" y="3648075"/>
          <p14:tracePt t="23830" x="2303463" y="3676650"/>
          <p14:tracePt t="23838" x="2193925" y="3689350"/>
          <p14:tracePt t="23847" x="2070100" y="3703638"/>
          <p14:tracePt t="23854" x="1989138" y="3716338"/>
          <p14:tracePt t="23867" x="1892300" y="3716338"/>
          <p14:tracePt t="23875" x="1865313" y="3716338"/>
          <p14:tracePt t="23883" x="1797050" y="3716338"/>
          <p14:tracePt t="23891" x="1714500" y="3716338"/>
          <p14:tracePt t="23899" x="1673225" y="3703638"/>
          <p14:tracePt t="23907" x="1617663" y="3689350"/>
          <p14:tracePt t="23915" x="1576388" y="3676650"/>
          <p14:tracePt t="23923" x="1522413" y="3676650"/>
          <p14:tracePt t="23927" x="1481138" y="3662363"/>
          <p14:tracePt t="23935" x="1454150" y="3635375"/>
          <p14:tracePt t="23943" x="1412875" y="3606800"/>
          <p14:tracePt t="23955" x="1385888" y="3579813"/>
          <p14:tracePt t="23963" x="1344613" y="3538538"/>
          <p14:tracePt t="23971" x="1316038" y="3511550"/>
          <p14:tracePt t="23980" x="1274763" y="3455988"/>
          <p14:tracePt t="23987" x="1235075" y="3414713"/>
          <p14:tracePt t="23995" x="1193800" y="3346450"/>
          <p14:tracePt t="24003" x="1152525" y="3305175"/>
          <p14:tracePt t="24011" x="1123950" y="3251200"/>
          <p14:tracePt t="24019" x="1096963" y="3209925"/>
          <p14:tracePt t="24027" x="1055688" y="3141663"/>
          <p14:tracePt t="24035" x="1014413" y="3071813"/>
          <p14:tracePt t="24043" x="973138" y="3003550"/>
          <p14:tracePt t="24051" x="946150" y="2921000"/>
          <p14:tracePt t="24054" x="931863" y="2852738"/>
          <p14:tracePt t="24063" x="904875" y="2784475"/>
          <p14:tracePt t="24071" x="892175" y="2716213"/>
          <p14:tracePt t="24081" x="877888" y="2674938"/>
          <p14:tracePt t="24087" x="863600" y="2619375"/>
          <p14:tracePt t="24095" x="863600" y="2592388"/>
          <p14:tracePt t="24103" x="863600" y="2565400"/>
          <p14:tracePt t="24110" x="863600" y="2536825"/>
          <p14:tracePt t="24118" x="863600" y="2509838"/>
          <p14:tracePt t="24126" x="863600" y="2495550"/>
          <p14:tracePt t="24134" x="863600" y="2468563"/>
          <p14:tracePt t="24142" x="863600" y="2441575"/>
          <p14:tracePt t="24154" x="863600" y="2427288"/>
          <p14:tracePt t="24163" x="863600" y="2414588"/>
          <p14:tracePt t="24171" x="863600" y="2400300"/>
          <p14:tracePt t="24183" x="863600" y="2373313"/>
          <p14:tracePt t="24187" x="863600" y="2359025"/>
          <p14:tracePt t="24195" x="863600" y="2344738"/>
          <p14:tracePt t="24202" x="863600" y="2332038"/>
          <p14:tracePt t="24210" x="863600" y="2317750"/>
          <p14:tracePt t="24219" x="877888" y="2290763"/>
          <p14:tracePt t="24226" x="892175" y="2249488"/>
          <p14:tracePt t="24234" x="904875" y="2222500"/>
          <p14:tracePt t="24242" x="919163" y="2181225"/>
          <p14:tracePt t="24246" x="931863" y="2139950"/>
          <p14:tracePt t="24254" x="960438" y="2112963"/>
          <p14:tracePt t="24262" x="987425" y="2057400"/>
          <p14:tracePt t="24270" x="1014413" y="2016125"/>
          <p14:tracePt t="24278" x="1042988" y="1974850"/>
          <p14:tracePt t="24287" x="1069975" y="1920875"/>
          <p14:tracePt t="24300" x="1082675" y="1892300"/>
          <p14:tracePt t="24307" x="1111250" y="1865313"/>
          <p14:tracePt t="24311" x="1138238" y="1824038"/>
          <p14:tracePt t="24319" x="1193800" y="1770063"/>
          <p14:tracePt t="24327" x="1247775" y="1714500"/>
          <p14:tracePt t="24335" x="1274763" y="1687513"/>
          <p14:tracePt t="24343" x="1303338" y="1631950"/>
          <p14:tracePt t="24350" x="1344613" y="1604963"/>
          <p14:tracePt t="24358" x="1371600" y="1590675"/>
          <p14:tracePt t="24367" x="1412875" y="1536700"/>
          <p14:tracePt t="24374" x="1454150" y="1508125"/>
          <p14:tracePt t="24383" x="1495425" y="1466850"/>
          <p14:tracePt t="24391" x="1563688" y="1398588"/>
          <p14:tracePt t="24399" x="1590675" y="1371600"/>
          <p14:tracePt t="24406" x="1646238" y="1344613"/>
          <p14:tracePt t="24414" x="1714500" y="1276350"/>
          <p14:tracePt t="24422" x="1728788" y="1247775"/>
          <p14:tracePt t="24434" x="1768475" y="1235075"/>
          <p14:tracePt t="24439" x="1824038" y="1206500"/>
          <p14:tracePt t="24451" x="1851025" y="1179513"/>
          <p14:tracePt t="24459" x="1865313" y="1179513"/>
          <p14:tracePt t="24467" x="1906588" y="1165225"/>
          <p14:tracePt t="24475" x="1919288" y="1152525"/>
          <p14:tracePt t="24484" x="1933575" y="1152525"/>
          <p14:tracePt t="24491" x="1947863" y="1152525"/>
          <p14:tracePt t="24499" x="1974850" y="1152525"/>
          <p14:tracePt t="24503" x="2001838" y="1152525"/>
          <p14:tracePt t="24510" x="2016125" y="1152525"/>
          <p14:tracePt t="24519" x="2043113" y="1152525"/>
          <p14:tracePt t="24527" x="2070100" y="1152525"/>
          <p14:tracePt t="24535" x="2111375" y="1152525"/>
          <p14:tracePt t="24543" x="2139950" y="1165225"/>
          <p14:tracePt t="24551" x="2181225" y="1165225"/>
          <p14:tracePt t="24560" x="2222500" y="1179513"/>
          <p14:tracePt t="24567" x="2249488" y="1193800"/>
          <p14:tracePt t="24575" x="2276475" y="1206500"/>
          <p14:tracePt t="24583" x="2332038" y="1220788"/>
          <p14:tracePt t="24591" x="2386013" y="1247775"/>
          <p14:tracePt t="24599" x="2413000" y="1276350"/>
          <p14:tracePt t="24607" x="2454275" y="1289050"/>
          <p14:tracePt t="24616" x="2495550" y="1289050"/>
          <p14:tracePt t="24623" x="2509838" y="1303338"/>
          <p14:tracePt t="24632" x="2536825" y="1303338"/>
          <p14:tracePt t="24639" x="2551113" y="1316038"/>
          <p14:tracePt t="24668" x="2563813" y="1316038"/>
          <p14:tracePt t="24758" x="2578100" y="1316038"/>
          <p14:tracePt t="24766" x="2578100" y="1330325"/>
          <p14:tracePt t="24782" x="2592388" y="1330325"/>
          <p14:tracePt t="24790" x="2605088" y="1344613"/>
          <p14:tracePt t="24806" x="2619375" y="1344613"/>
          <p14:tracePt t="24822" x="2646363" y="1344613"/>
          <p14:tracePt t="24842" x="2660650" y="1344613"/>
          <p14:tracePt t="24850" x="2660650" y="1357313"/>
          <p14:tracePt t="24875" x="2674938" y="1357313"/>
          <p14:tracePt t="24899" x="2687638" y="1357313"/>
          <p14:tracePt t="24966" x="2687638" y="1371600"/>
          <p14:tracePt t="25910" x="2687638" y="1385888"/>
          <p14:tracePt t="25918" x="2687638" y="1412875"/>
          <p14:tracePt t="25926" x="2687638" y="1439863"/>
          <p14:tracePt t="25934" x="2687638" y="1454150"/>
          <p14:tracePt t="25942" x="2701925" y="1481138"/>
          <p14:tracePt t="25958" x="2701925" y="1495425"/>
          <p14:tracePt t="25974" x="2701925" y="1508125"/>
          <p14:tracePt t="25982" x="2701925" y="1522413"/>
          <p14:tracePt t="25990" x="2716213" y="1522413"/>
          <p14:tracePt t="25999" x="2716213" y="1536700"/>
          <p14:tracePt t="26015" x="2716213" y="1549400"/>
          <p14:tracePt t="26023" x="2716213" y="1563688"/>
          <p14:tracePt t="26031" x="2716213" y="1577975"/>
          <p14:tracePt t="26039" x="2716213" y="1604963"/>
          <p14:tracePt t="26048" x="2716213" y="1631950"/>
          <p14:tracePt t="26055" x="2716213" y="1658938"/>
          <p14:tracePt t="26064" x="2716213" y="1673225"/>
          <p14:tracePt t="26071" x="2716213" y="1687513"/>
          <p14:tracePt t="26081" x="2716213" y="1714500"/>
          <p14:tracePt t="26087" x="2716213" y="1728788"/>
          <p14:tracePt t="26095" x="2716213" y="1741488"/>
          <p14:tracePt t="26111" x="2716213" y="1755775"/>
          <p14:tracePt t="26242" x="2716213" y="1770063"/>
          <p14:tracePt t="26250" x="2716213" y="1782763"/>
          <p14:tracePt t="26258" x="2716213" y="1809750"/>
          <p14:tracePt t="26275" x="2716213" y="1824038"/>
          <p14:tracePt t="26291" x="2716213" y="1838325"/>
          <p14:tracePt t="26307" x="2716213" y="1851025"/>
          <p14:tracePt t="26331" x="2716213" y="1879600"/>
          <p14:tracePt t="26338" x="2701925" y="1879600"/>
          <p14:tracePt t="26347" x="2701925" y="1892300"/>
          <p14:tracePt t="26363" x="2701925" y="1906588"/>
          <p14:tracePt t="26367" x="2701925" y="1920875"/>
          <p14:tracePt t="26375" x="2701925" y="1933575"/>
          <p14:tracePt t="26399" x="2701925" y="1947863"/>
          <p14:tracePt t="26562" x="2701925" y="1962150"/>
          <p14:tracePt t="26647" x="2701925" y="1974850"/>
          <p14:tracePt t="26667" x="2701925" y="2001838"/>
          <p14:tracePt t="26676" x="2701925" y="2016125"/>
          <p14:tracePt t="26683" x="2687638" y="2043113"/>
          <p14:tracePt t="26698" x="2687638" y="2057400"/>
          <p14:tracePt t="26714" x="2687638" y="2071688"/>
          <p14:tracePt t="27932" x="2687638" y="2084388"/>
          <p14:tracePt t="28059" x="2687638" y="2098675"/>
          <p14:tracePt t="28087" x="2687638" y="2112963"/>
          <p14:tracePt t="28139" x="2674938" y="2112963"/>
          <p14:tracePt t="30650" x="2687638" y="2112963"/>
          <p14:tracePt t="30654" x="2716213" y="2098675"/>
          <p14:tracePt t="30658" x="2743200" y="2084388"/>
          <p14:tracePt t="30666" x="2784475" y="2084388"/>
          <p14:tracePt t="30674" x="2879725" y="2084388"/>
          <p14:tracePt t="30682" x="3003550" y="2098675"/>
          <p14:tracePt t="30690" x="3154363" y="2125663"/>
          <p14:tracePt t="30694" x="3319463" y="2181225"/>
          <p14:tracePt t="30698" x="3511550" y="2208213"/>
          <p14:tracePt t="30706" x="3648075" y="2235200"/>
          <p14:tracePt t="30714" x="3798888" y="2249488"/>
          <p14:tracePt t="30722" x="3976688" y="2263775"/>
          <p14:tracePt t="30730" x="4114800" y="2276475"/>
          <p14:tracePt t="30738" x="4237038" y="2290763"/>
          <p14:tracePt t="30746" x="4333875" y="2290763"/>
          <p14:tracePt t="30754" x="4443413" y="2290763"/>
          <p14:tracePt t="30762" x="4538663" y="2290763"/>
          <p14:tracePt t="30770" x="4594225" y="2290763"/>
          <p14:tracePt t="30779" x="4662488" y="2290763"/>
          <p14:tracePt t="30786" x="4730750" y="2305050"/>
          <p14:tracePt t="30794" x="4800600" y="2317750"/>
          <p14:tracePt t="30803" x="4881563" y="2332038"/>
          <p14:tracePt t="30811" x="4978400" y="2359025"/>
          <p14:tracePt t="30819" x="5032375" y="2373313"/>
          <p14:tracePt t="30827" x="5102225" y="2400300"/>
          <p14:tracePt t="30835" x="5156200" y="2414588"/>
          <p14:tracePt t="30843" x="5211763" y="2414588"/>
          <p14:tracePt t="30851" x="5253038" y="2414588"/>
          <p14:tracePt t="30859" x="5280025" y="2414588"/>
          <p14:tracePt t="30867" x="5294313" y="2414588"/>
          <p14:tracePt t="30875" x="5307013" y="2414588"/>
          <p14:tracePt t="30883" x="5321300" y="2414588"/>
          <p14:tracePt t="30886" x="5335588" y="2414588"/>
          <p14:tracePt t="30894" x="5362575" y="2400300"/>
          <p14:tracePt t="30902" x="5389563" y="2373313"/>
          <p14:tracePt t="30910" x="5445125" y="2344738"/>
          <p14:tracePt t="30918" x="5499100" y="2317750"/>
          <p14:tracePt t="30926" x="5581650" y="2263775"/>
          <p14:tracePt t="30934" x="5622925" y="2235200"/>
          <p14:tracePt t="30942" x="5718175" y="2193925"/>
          <p14:tracePt t="30951" x="5800725" y="2166938"/>
          <p14:tracePt t="30959" x="5938838" y="2125663"/>
          <p14:tracePt t="30968" x="6089650" y="2057400"/>
          <p14:tracePt t="30975" x="6240463" y="2016125"/>
          <p14:tracePt t="30986" x="6473825" y="1947863"/>
          <p14:tracePt t="30994" x="6665913" y="1906588"/>
          <p14:tracePt t="31002" x="6926263" y="1851025"/>
          <p14:tracePt t="31011" x="7131050" y="1824038"/>
          <p14:tracePt t="31019" x="7419975" y="1755775"/>
          <p14:tracePt t="31027" x="7666038" y="1728788"/>
          <p14:tracePt t="31035" x="7994650" y="1687513"/>
          <p14:tracePt t="31042" x="8201025" y="1658938"/>
          <p14:tracePt t="31051" x="8529638" y="1590675"/>
          <p14:tracePt t="31059" x="8845550" y="1549400"/>
          <p14:tracePt t="31066" x="9093200" y="1522413"/>
          <p14:tracePt t="31074" x="9366250" y="1481138"/>
          <p14:tracePt t="31079" x="9572625" y="1466850"/>
          <p14:tracePt t="31087" x="9764713" y="1454150"/>
          <p14:tracePt t="31095" x="9956800" y="1439863"/>
          <p14:tracePt t="31102" x="10134600" y="1439863"/>
          <p14:tracePt t="31110" x="10299700" y="1439863"/>
          <p14:tracePt t="31119" x="10423525" y="1439863"/>
          <p14:tracePt t="31126" x="10560050" y="1454150"/>
          <p14:tracePt t="31135" x="10683875" y="1481138"/>
          <p14:tracePt t="31142" x="10779125" y="1508125"/>
          <p14:tracePt t="31151" x="10902950" y="1563688"/>
          <p14:tracePt t="31159" x="10998200" y="1619250"/>
          <p14:tracePt t="31167" x="11080750" y="1687513"/>
          <p14:tracePt t="31183" x="11231563" y="1851025"/>
          <p14:tracePt t="31191" x="11287125" y="1906588"/>
          <p14:tracePt t="31200" x="11369675" y="2030413"/>
          <p14:tracePt t="31207" x="11410950" y="2112963"/>
          <p14:tracePt t="31215" x="11464925" y="2249488"/>
          <p14:tracePt t="31223" x="11506200" y="2344738"/>
          <p14:tracePt t="31231" x="11561763" y="2468563"/>
          <p14:tracePt t="31239" x="11603038" y="2592388"/>
          <p14:tracePt t="31251" x="11642725" y="2743200"/>
          <p14:tracePt t="31259" x="11671300" y="2867025"/>
          <p14:tracePt t="31267" x="11684000" y="2962275"/>
          <p14:tracePt t="31271" x="11684000" y="3071813"/>
          <p14:tracePt t="31282" x="11684000" y="3209925"/>
          <p14:tracePt t="31290" x="11684000" y="3319463"/>
          <p14:tracePt t="31298" x="11684000" y="3429000"/>
          <p14:tracePt t="31306" x="11642725" y="3579813"/>
          <p14:tracePt t="31316" x="11603038" y="3676650"/>
          <p14:tracePt t="31323" x="11561763" y="3771900"/>
          <p14:tracePt t="31331" x="11506200" y="3867150"/>
          <p14:tracePt t="31335" x="11423650" y="3949700"/>
          <p14:tracePt t="31343" x="11341100" y="4019550"/>
          <p14:tracePt t="31351" x="11245850" y="4100513"/>
          <p14:tracePt t="31359" x="11122025" y="4156075"/>
          <p14:tracePt t="31367" x="11012488" y="4210050"/>
          <p14:tracePt t="31374" x="10888663" y="4251325"/>
          <p14:tracePt t="31382" x="10766425" y="4279900"/>
          <p14:tracePt t="31390" x="10587038" y="4333875"/>
          <p14:tracePt t="31398" x="10450513" y="4362450"/>
          <p14:tracePt t="31406" x="10312400" y="4375150"/>
          <p14:tracePt t="31414" x="10148888" y="4402138"/>
          <p14:tracePt t="31422" x="9983788" y="4416425"/>
          <p14:tracePt t="31431" x="9818688" y="4430713"/>
          <p14:tracePt t="31439" x="9655175" y="4443413"/>
          <p14:tracePt t="31447" x="9517063" y="4471988"/>
          <p14:tracePt t="31455" x="9353550" y="4471988"/>
          <p14:tracePt t="31464" x="9202738" y="4471988"/>
          <p14:tracePt t="31471" x="9051925" y="4471988"/>
          <p14:tracePt t="31481" x="8942388" y="4471988"/>
          <p14:tracePt t="31491" x="8777288" y="4471988"/>
          <p14:tracePt t="31499" x="8653463" y="4457700"/>
          <p14:tracePt t="31506" x="8558213" y="4443413"/>
          <p14:tracePt t="31515" x="8448675" y="4443413"/>
          <p14:tracePt t="31523" x="8366125" y="4443413"/>
          <p14:tracePt t="31531" x="8337550" y="4443413"/>
          <p14:tracePt t="31538" x="8310563" y="4443413"/>
          <p14:tracePt t="31547" x="8283575" y="4443413"/>
          <p14:tracePt t="31555" x="8256588" y="4430713"/>
          <p14:tracePt t="31563" x="8242300" y="4430713"/>
          <p14:tracePt t="31571" x="8242300" y="4416425"/>
          <p14:tracePt t="31583" x="8228013" y="4416425"/>
          <p14:tracePt t="31591" x="8215313" y="4416425"/>
          <p14:tracePt t="31599" x="8215313" y="4402138"/>
          <p14:tracePt t="31614" x="8215313" y="4389438"/>
          <p14:tracePt t="31622" x="8201025" y="4389438"/>
          <p14:tracePt t="31647" x="8201025" y="4375150"/>
          <p14:tracePt t="31655" x="8186738" y="4375150"/>
          <p14:tracePt t="31863" x="8174038" y="4375150"/>
          <p14:tracePt t="31870" x="8147050" y="4375150"/>
          <p14:tracePt t="31878" x="8105775" y="4375150"/>
          <p14:tracePt t="31888" x="8050213" y="4375150"/>
          <p14:tracePt t="31894" x="7994650" y="4402138"/>
          <p14:tracePt t="31903" x="7940675" y="4430713"/>
          <p14:tracePt t="31910" x="7858125" y="4443413"/>
          <p14:tracePt t="31918" x="7831138" y="4443413"/>
          <p14:tracePt t="31926" x="7762875" y="4457700"/>
          <p14:tracePt t="31934" x="7666038" y="4471988"/>
          <p14:tracePt t="31942" x="7542213" y="4471988"/>
          <p14:tracePt t="31950" x="7446963" y="4471988"/>
          <p14:tracePt t="31958" x="7323138" y="4471988"/>
          <p14:tracePt t="31970" x="7199313" y="4471988"/>
          <p14:tracePt t="31979" x="7118350" y="4457700"/>
          <p14:tracePt t="31986" x="6980238" y="4430713"/>
          <p14:tracePt t="31994" x="6870700" y="4389438"/>
          <p14:tracePt t="32002" x="6761163" y="4348163"/>
          <p14:tracePt t="32010" x="6651625" y="4292600"/>
          <p14:tracePt t="32019" x="6500813" y="4210050"/>
          <p14:tracePt t="32027" x="6362700" y="4156075"/>
          <p14:tracePt t="32035" x="6226175" y="4087813"/>
          <p14:tracePt t="32043" x="6075363" y="4032250"/>
          <p14:tracePt t="32051" x="5910263" y="3963988"/>
          <p14:tracePt t="32060" x="5773738" y="3908425"/>
          <p14:tracePt t="32067" x="5554663" y="3827463"/>
          <p14:tracePt t="32075" x="5321300" y="3730625"/>
          <p14:tracePt t="32084" x="5129213" y="3676650"/>
          <p14:tracePt t="32090" x="4964113" y="3606800"/>
          <p14:tracePt t="32098" x="4813300" y="3565525"/>
          <p14:tracePt t="32106" x="4621213" y="3497263"/>
          <p14:tracePt t="32114" x="4429125" y="3429000"/>
          <p14:tracePt t="32119" x="4224338" y="3373438"/>
          <p14:tracePt t="32127" x="4073525" y="3305175"/>
          <p14:tracePt t="32135" x="3922713" y="3251200"/>
          <p14:tracePt t="32143" x="3771900" y="3195638"/>
          <p14:tracePt t="32151" x="3648075" y="3141663"/>
          <p14:tracePt t="32159" x="3497263" y="3113088"/>
          <p14:tracePt t="32166" x="3346450" y="3086100"/>
          <p14:tracePt t="32187" x="3209925" y="3059113"/>
          <p14:tracePt t="32195" x="3086100" y="3044825"/>
          <p14:tracePt t="32203" x="2947988" y="3017838"/>
          <p14:tracePt t="32210" x="2825750" y="2990850"/>
          <p14:tracePt t="32218" x="2674938" y="2935288"/>
          <p14:tracePt t="32226" x="2524125" y="2908300"/>
          <p14:tracePt t="32234" x="2400300" y="2879725"/>
          <p14:tracePt t="32242" x="2262188" y="2852738"/>
          <p14:tracePt t="32250" x="2152650" y="2838450"/>
          <p14:tracePt t="32258" x="2043113" y="2838450"/>
          <p14:tracePt t="32266" x="1933575" y="2838450"/>
          <p14:tracePt t="32274" x="1851025" y="2838450"/>
          <p14:tracePt t="32282" x="1782763" y="2838450"/>
          <p14:tracePt t="32290" x="1687513" y="2838450"/>
          <p14:tracePt t="32299" x="1617663" y="2838450"/>
          <p14:tracePt t="32307" x="1549400" y="2852738"/>
          <p14:tracePt t="32311" x="1495425" y="2867025"/>
          <p14:tracePt t="32319" x="1466850" y="2867025"/>
          <p14:tracePt t="32327" x="1439863" y="2867025"/>
          <p14:tracePt t="32335" x="1398588" y="2879725"/>
          <p14:tracePt t="32343" x="1385888" y="2879725"/>
          <p14:tracePt t="32427" x="1398588" y="2838450"/>
          <p14:tracePt t="32435" x="1439863" y="2770188"/>
          <p14:tracePt t="32442" x="1466850" y="2728913"/>
          <p14:tracePt t="32463" x="1563688" y="2578100"/>
          <p14:tracePt t="32467" x="1631950" y="2495550"/>
          <p14:tracePt t="32474" x="1714500" y="2373313"/>
          <p14:tracePt t="32483" x="1809750" y="2263775"/>
          <p14:tracePt t="32491" x="1879600" y="2139950"/>
          <p14:tracePt t="32499" x="1919288" y="2057400"/>
          <p14:tracePt t="32507" x="1947863" y="2030413"/>
          <p14:tracePt t="32515" x="1947863" y="2016125"/>
          <p14:tracePt t="32559" x="1947863" y="2030413"/>
          <p14:tracePt t="32566" x="1919288" y="2084388"/>
          <p14:tracePt t="32575" x="1879600" y="2166938"/>
          <p14:tracePt t="32584" x="1824038" y="2222500"/>
          <p14:tracePt t="32591" x="1755775" y="2317750"/>
          <p14:tracePt t="32603" x="1700213" y="2373313"/>
          <p14:tracePt t="32611" x="1631950" y="2427288"/>
          <p14:tracePt t="32619" x="1576388" y="2482850"/>
          <p14:tracePt t="32626" x="1549400" y="2509838"/>
          <p14:tracePt t="32634" x="1549400" y="2524125"/>
          <p14:tracePt t="32667" x="1549400" y="2536825"/>
          <p14:tracePt t="32674" x="1576388" y="2592388"/>
          <p14:tracePt t="32683" x="1617663" y="2647950"/>
          <p14:tracePt t="32691" x="1658938" y="2701925"/>
          <p14:tracePt t="32700" x="1728788" y="2825750"/>
          <p14:tracePt t="32707" x="1824038" y="2976563"/>
          <p14:tracePt t="32715" x="1892300" y="3127375"/>
          <p14:tracePt t="32719" x="1989138" y="3263900"/>
          <p14:tracePt t="32727" x="2043113" y="3360738"/>
          <p14:tracePt t="32735" x="2111375" y="3484563"/>
          <p14:tracePt t="32743" x="2181225" y="3565525"/>
          <p14:tracePt t="32750" x="2193925" y="3594100"/>
          <p14:tracePt t="32758" x="2208213" y="3606800"/>
          <p14:tracePt t="32766" x="2222500" y="3621088"/>
          <p14:tracePt t="32975" x="2222500" y="3594100"/>
          <p14:tracePt t="32982" x="2222500" y="3565525"/>
          <p14:tracePt t="32990" x="2235200" y="3524250"/>
          <p14:tracePt t="32998" x="2235200" y="3484563"/>
          <p14:tracePt t="33006" x="2249488" y="3455988"/>
          <p14:tracePt t="33014" x="2262188" y="3414713"/>
          <p14:tracePt t="33023" x="2276475" y="3387725"/>
          <p14:tracePt t="33039" x="2303463" y="3360738"/>
          <p14:tracePt t="33046" x="2303463" y="3333750"/>
          <p14:tracePt t="33055" x="2332038" y="3305175"/>
          <p14:tracePt t="33063" x="2359025" y="3278188"/>
          <p14:tracePt t="33070" x="2373313" y="3263900"/>
          <p14:tracePt t="33079" x="2373313" y="3236913"/>
          <p14:tracePt t="33087" x="2386013" y="3209925"/>
          <p14:tracePt t="33095" x="2413000" y="3181350"/>
          <p14:tracePt t="33102" x="2413000" y="3154363"/>
          <p14:tracePt t="33110" x="2441575" y="3113088"/>
          <p14:tracePt t="33118" x="2454275" y="3071813"/>
          <p14:tracePt t="33127" x="2468563" y="3059113"/>
          <p14:tracePt t="33134" x="2482850" y="3030538"/>
          <p14:tracePt t="33143" x="2482850" y="3003550"/>
          <p14:tracePt t="33151" x="2482850" y="2990850"/>
          <p14:tracePt t="33159" x="2482850" y="2976563"/>
          <p14:tracePt t="33166" x="2495550" y="2976563"/>
          <p14:tracePt t="33174" x="2495550" y="2962275"/>
          <p14:tracePt t="33202" x="2509838" y="2962275"/>
          <p14:tracePt t="33258" x="2524125" y="2962275"/>
          <p14:tracePt t="33786" x="2536825" y="2962275"/>
          <p14:tracePt t="33863" x="2551113" y="2935288"/>
          <p14:tracePt t="33871" x="2551113" y="2921000"/>
          <p14:tracePt t="33880" x="2551113" y="2908300"/>
          <p14:tracePt t="33887" x="2578100" y="2879725"/>
          <p14:tracePt t="33911" x="2592388" y="2879725"/>
          <p14:tracePt t="33918" x="2605088" y="2867025"/>
          <p14:tracePt t="33926" x="2619375" y="2867025"/>
          <p14:tracePt t="33947" x="2633663" y="2867025"/>
          <p14:tracePt t="33955" x="2646363" y="2852738"/>
          <p14:tracePt t="33964" x="2660650" y="2838450"/>
          <p14:tracePt t="33971" x="2660650" y="2825750"/>
          <p14:tracePt t="33979" x="2687638" y="2825750"/>
          <p14:tracePt t="33987" x="2687638" y="2811463"/>
          <p14:tracePt t="33994" x="2716213" y="2798763"/>
          <p14:tracePt t="34002" x="2728913" y="2798763"/>
          <p14:tracePt t="34010" x="2743200" y="2784475"/>
          <p14:tracePt t="34018" x="2755900" y="2784475"/>
          <p14:tracePt t="34026" x="2770188" y="2770188"/>
          <p14:tracePt t="34030" x="2797175" y="2770188"/>
          <p14:tracePt t="34038" x="2811463" y="2757488"/>
          <p14:tracePt t="34046" x="2838450" y="2757488"/>
          <p14:tracePt t="34062" x="2852738" y="2757488"/>
          <p14:tracePt t="34070" x="2852738" y="2743200"/>
          <p14:tracePt t="34215" x="2867025" y="2743200"/>
          <p14:tracePt t="35054" x="2852738" y="2743200"/>
          <p14:tracePt t="35062" x="2838450" y="2743200"/>
          <p14:tracePt t="35070" x="2811463" y="2743200"/>
          <p14:tracePt t="35078" x="2784475" y="2743200"/>
          <p14:tracePt t="35086" x="2728913" y="2743200"/>
          <p14:tracePt t="35102" x="2687638" y="2743200"/>
          <p14:tracePt t="35110" x="2633663" y="2743200"/>
          <p14:tracePt t="35118" x="2578100" y="2743200"/>
          <p14:tracePt t="35126" x="2524125" y="2743200"/>
          <p14:tracePt t="35134" x="2441575" y="2743200"/>
          <p14:tracePt t="35142" x="2359025" y="2743200"/>
          <p14:tracePt t="35150" x="2290763" y="2743200"/>
          <p14:tracePt t="35158" x="2235200" y="2743200"/>
          <p14:tracePt t="35166" x="2166938" y="2728913"/>
          <p14:tracePt t="35182" x="2111375" y="2716213"/>
          <p14:tracePt t="35187" x="2057400" y="2701925"/>
          <p14:tracePt t="35203" x="1989138" y="2687638"/>
          <p14:tracePt t="35210" x="1960563" y="2674938"/>
          <p14:tracePt t="35218" x="1933575" y="2660650"/>
          <p14:tracePt t="35226" x="1919288" y="2660650"/>
          <p14:tracePt t="35234" x="1906588" y="2660650"/>
          <p14:tracePt t="35882" x="1919288" y="2647950"/>
          <p14:tracePt t="35906" x="1919288" y="2633663"/>
          <p14:tracePt t="35914" x="1933575" y="2633663"/>
          <p14:tracePt t="36007" x="1947863" y="2633663"/>
          <p14:tracePt t="36099" x="1947863" y="2619375"/>
          <p14:tracePt t="36107" x="1960563" y="2619375"/>
          <p14:tracePt t="36118" x="1974850" y="2619375"/>
          <p14:tracePt t="36134" x="1974850" y="2606675"/>
          <p14:tracePt t="36207" x="1989138" y="2606675"/>
          <p14:tracePt t="36216" x="1989138" y="2619375"/>
          <p14:tracePt t="36223" x="2001838" y="2633663"/>
          <p14:tracePt t="36231" x="2016125" y="2633663"/>
          <p14:tracePt t="36375" x="2030413" y="2633663"/>
          <p14:tracePt t="36754" x="2070100" y="2578100"/>
          <p14:tracePt t="36762" x="2084388" y="2551113"/>
          <p14:tracePt t="36770" x="2125663" y="2495550"/>
          <p14:tracePt t="36779" x="2193925" y="2414588"/>
          <p14:tracePt t="36786" x="2303463" y="2290763"/>
          <p14:tracePt t="36794" x="2400300" y="2181225"/>
          <p14:tracePt t="36802" x="2563813" y="2043113"/>
          <p14:tracePt t="36810" x="2687638" y="1920875"/>
          <p14:tracePt t="36818" x="2852738" y="1755775"/>
          <p14:tracePt t="36826" x="3030538" y="1577975"/>
          <p14:tracePt t="36834" x="3154363" y="1454150"/>
          <p14:tracePt t="36842" x="3319463" y="1262063"/>
          <p14:tracePt t="36851" x="3455988" y="1096963"/>
          <p14:tracePt t="36858" x="3621088" y="877888"/>
          <p14:tracePt t="36866" x="3730625" y="712788"/>
          <p14:tracePt t="36874" x="3825875" y="549275"/>
          <p14:tracePt t="36882" x="3922713" y="384175"/>
          <p14:tracePt t="36891" x="4017963" y="165100"/>
          <p14:tracePt t="36898" x="4086225" y="14288"/>
          <p14:tracePt t="45498" x="7583488" y="233363"/>
          <p14:tracePt t="45506" x="7734300" y="411163"/>
          <p14:tracePt t="45515" x="7940675" y="671513"/>
          <p14:tracePt t="45519" x="8050213" y="809625"/>
          <p14:tracePt t="45527" x="8159750" y="946150"/>
          <p14:tracePt t="45534" x="8269288" y="1111250"/>
          <p14:tracePt t="45542" x="8393113" y="1289050"/>
          <p14:tracePt t="45550" x="8502650" y="1427163"/>
          <p14:tracePt t="45559" x="8599488" y="1536700"/>
          <p14:tracePt t="45566" x="8667750" y="1658938"/>
          <p14:tracePt t="45574" x="8694738" y="1687513"/>
          <p14:tracePt t="45583" x="8750300" y="1770063"/>
          <p14:tracePt t="45591" x="8777288" y="1809750"/>
          <p14:tracePt t="45598" x="8804275" y="1851025"/>
          <p14:tracePt t="45606" x="8845550" y="1892300"/>
          <p14:tracePt t="45619" x="8901113" y="1974850"/>
          <p14:tracePt t="45627" x="8969375" y="2071688"/>
          <p14:tracePt t="45634" x="9037638" y="2152650"/>
          <p14:tracePt t="45642" x="9105900" y="2249488"/>
          <p14:tracePt t="45651" x="9188450" y="2373313"/>
          <p14:tracePt t="45659" x="9256713" y="2495550"/>
          <p14:tracePt t="45667" x="9312275" y="2606675"/>
          <p14:tracePt t="45674" x="9380538" y="2716213"/>
          <p14:tracePt t="45683" x="9436100" y="2811463"/>
          <p14:tracePt t="45691" x="9490075" y="2935288"/>
          <p14:tracePt t="45698" x="9531350" y="3030538"/>
          <p14:tracePt t="45706" x="9586913" y="3127375"/>
          <p14:tracePt t="45716" x="9628188" y="3209925"/>
          <p14:tracePt t="45723" x="9655175" y="3292475"/>
          <p14:tracePt t="45731" x="9682163" y="3373438"/>
          <p14:tracePt t="45738" x="9709150" y="3429000"/>
          <p14:tracePt t="45747" x="9723438" y="3470275"/>
          <p14:tracePt t="45755" x="9723438" y="3511550"/>
          <p14:tracePt t="45764" x="9723438" y="3524250"/>
          <p14:tracePt t="45770" x="9723438" y="3552825"/>
          <p14:tracePt t="45774" x="9723438" y="3565525"/>
          <p14:tracePt t="45782" x="9723438" y="3579813"/>
          <p14:tracePt t="45798" x="9723438" y="3594100"/>
          <p14:tracePt t="45810" x="9723438" y="3606800"/>
          <p14:tracePt t="45818" x="9723438" y="3621088"/>
          <p14:tracePt t="45834" x="9723438" y="3648075"/>
          <p14:tracePt t="45842" x="9723438" y="3676650"/>
          <p14:tracePt t="45850" x="9737725" y="3703638"/>
          <p14:tracePt t="45858" x="9737725" y="3730625"/>
          <p14:tracePt t="45866" x="9750425" y="3771900"/>
          <p14:tracePt t="45874" x="9764713" y="3854450"/>
          <p14:tracePt t="45882" x="9779000" y="3922713"/>
          <p14:tracePt t="45890" x="9779000" y="3978275"/>
          <p14:tracePt t="45898" x="9805988" y="4059238"/>
          <p14:tracePt t="45906" x="9818688" y="4141788"/>
          <p14:tracePt t="45914" x="9847263" y="4224338"/>
          <p14:tracePt t="45922" x="9859963" y="4265613"/>
          <p14:tracePt t="45930" x="9888538" y="4321175"/>
          <p14:tracePt t="45938" x="9901238" y="4362450"/>
          <p14:tracePt t="45947" x="9901238" y="4389438"/>
          <p14:tracePt t="45954" x="9915525" y="4416425"/>
          <p14:tracePt t="45982" x="9915525" y="4430713"/>
          <p14:tracePt t="46002" x="9915525" y="4443413"/>
          <p14:tracePt t="46026" x="9901238" y="4457700"/>
          <p14:tracePt t="46034" x="9888538" y="4457700"/>
          <p14:tracePt t="46042" x="9874250" y="4457700"/>
          <p14:tracePt t="46051" x="9847263" y="4457700"/>
          <p14:tracePt t="46059" x="9818688" y="4457700"/>
          <p14:tracePt t="46066" x="9779000" y="4471988"/>
          <p14:tracePt t="46074" x="9737725" y="4471988"/>
          <p14:tracePt t="46082" x="9682163" y="4471988"/>
          <p14:tracePt t="46090" x="9599613" y="4471988"/>
          <p14:tracePt t="46099" x="9572625" y="4471988"/>
          <p14:tracePt t="46107" x="9531350" y="4457700"/>
          <p14:tracePt t="46116" x="9448800" y="4430713"/>
          <p14:tracePt t="46123" x="9366250" y="4389438"/>
          <p14:tracePt t="46131" x="9285288" y="4348163"/>
          <p14:tracePt t="46139" x="9188450" y="4306888"/>
          <p14:tracePt t="46148" x="9120188" y="4265613"/>
          <p14:tracePt t="46155" x="9064625" y="4224338"/>
          <p14:tracePt t="46165" x="9037638" y="4197350"/>
          <p14:tracePt t="46182" x="9037638" y="4156075"/>
          <p14:tracePt t="46187" x="9037638" y="4129088"/>
          <p14:tracePt t="46195" x="9037638" y="4114800"/>
          <p14:tracePt t="46203" x="9037638" y="4073525"/>
          <p14:tracePt t="46210" x="9037638" y="4046538"/>
          <p14:tracePt t="46219" x="9064625" y="4005263"/>
          <p14:tracePt t="46227" x="9093200" y="3978275"/>
          <p14:tracePt t="46234" x="9105900" y="3963988"/>
          <p14:tracePt t="46242" x="9134475" y="3937000"/>
          <p14:tracePt t="46251" x="9202738" y="3908425"/>
          <p14:tracePt t="46259" x="9244013" y="3908425"/>
          <p14:tracePt t="46267" x="9312275" y="3908425"/>
          <p14:tracePt t="46275" x="9353550" y="3908425"/>
          <p14:tracePt t="46283" x="9394825" y="3908425"/>
          <p14:tracePt t="46291" x="9463088" y="3908425"/>
          <p14:tracePt t="46298" x="9572625" y="3908425"/>
          <p14:tracePt t="46307" x="9667875" y="3908425"/>
          <p14:tracePt t="46316" x="9779000" y="3908425"/>
          <p14:tracePt t="46323" x="9929813" y="3922713"/>
          <p14:tracePt t="46331" x="10052050" y="3937000"/>
          <p14:tracePt t="46339" x="10190163" y="3963988"/>
          <p14:tracePt t="46346" x="10299700" y="3990975"/>
          <p14:tracePt t="46350" x="10382250" y="4005263"/>
          <p14:tracePt t="46358" x="10463213" y="4032250"/>
          <p14:tracePt t="46366" x="10560050" y="4059238"/>
          <p14:tracePt t="46379" x="10615613" y="4100513"/>
          <p14:tracePt t="46386" x="10683875" y="4129088"/>
          <p14:tracePt t="46395" x="10696575" y="4170363"/>
          <p14:tracePt t="46403" x="10710863" y="4183063"/>
          <p14:tracePt t="46411" x="10725150" y="4210050"/>
          <p14:tracePt t="46419" x="10725150" y="4224338"/>
          <p14:tracePt t="46427" x="10725150" y="4238625"/>
          <p14:tracePt t="46435" x="10725150" y="4251325"/>
          <p14:tracePt t="46443" x="10710863" y="4265613"/>
          <p14:tracePt t="46451" x="10710863" y="4279900"/>
          <p14:tracePt t="46459" x="10683875" y="4292600"/>
          <p14:tracePt t="46467" x="10655300" y="4306888"/>
          <p14:tracePt t="46475" x="10642600" y="4306888"/>
          <p14:tracePt t="46483" x="10615613" y="4306888"/>
          <p14:tracePt t="46491" x="10574338" y="4306888"/>
          <p14:tracePt t="46499" x="10545763" y="4306888"/>
          <p14:tracePt t="46506" x="10463213" y="4306888"/>
          <p14:tracePt t="46515" x="10436225" y="4292600"/>
          <p14:tracePt t="46523" x="10382250" y="4265613"/>
          <p14:tracePt t="46531" x="10299700" y="4224338"/>
          <p14:tracePt t="46539" x="10175875" y="4170363"/>
          <p14:tracePt t="46543" x="10066338" y="4129088"/>
          <p14:tracePt t="46551" x="9956800" y="4087813"/>
          <p14:tracePt t="46564" x="9859963" y="4046538"/>
          <p14:tracePt t="46571" x="9791700" y="4019550"/>
          <p14:tracePt t="46579" x="9779000" y="3990975"/>
          <p14:tracePt t="46586" x="9750425" y="3990975"/>
          <p14:tracePt t="46594" x="9750425" y="3978275"/>
          <p14:tracePt t="46618" x="9750425" y="3963988"/>
          <p14:tracePt t="46626" x="9750425" y="3949700"/>
          <p14:tracePt t="46634" x="9779000" y="3949700"/>
          <p14:tracePt t="46642" x="9791700" y="3937000"/>
          <p14:tracePt t="46650" x="9805988" y="3937000"/>
          <p14:tracePt t="46658" x="9832975" y="3937000"/>
          <p14:tracePt t="46666" x="9888538" y="3963988"/>
          <p14:tracePt t="46675" x="9929813" y="4019550"/>
          <p14:tracePt t="46683" x="9969500" y="4059238"/>
          <p14:tracePt t="46691" x="10010775" y="4114800"/>
          <p14:tracePt t="46699" x="10025063" y="4156075"/>
          <p14:tracePt t="46707" x="10066338" y="4210050"/>
          <p14:tracePt t="46716" x="10080625" y="4265613"/>
          <p14:tracePt t="46723" x="10080625" y="4292600"/>
          <p14:tracePt t="46731" x="10093325" y="4306888"/>
          <p14:tracePt t="46803" x="10080625" y="4306888"/>
          <p14:tracePt t="46818" x="10066338" y="4306888"/>
          <p14:tracePt t="46826" x="10066338" y="4292600"/>
          <p14:tracePt t="46843" x="10052050" y="4292600"/>
          <p14:tracePt t="46851" x="10052050" y="4279900"/>
          <p14:tracePt t="46859" x="10039350" y="4279900"/>
          <p14:tracePt t="46902" x="10025063" y="4265613"/>
          <p14:tracePt t="46930" x="10025063" y="4251325"/>
          <p14:tracePt t="46938" x="10010775" y="4251325"/>
          <p14:tracePt t="47462" x="9998075" y="4251325"/>
          <p14:tracePt t="47526" x="9983788" y="4251325"/>
          <p14:tracePt t="47639" x="9969500" y="4251325"/>
          <p14:tracePt t="47691" x="9956800" y="4238625"/>
          <p14:tracePt t="47706" x="9942513" y="4238625"/>
          <p14:tracePt t="47714" x="9929813" y="4238625"/>
          <p14:tracePt t="47746" x="9915525" y="4238625"/>
          <p14:tracePt t="47779" x="9901238" y="4238625"/>
          <p14:tracePt t="47806" x="9888538" y="4238625"/>
          <p14:tracePt t="47842" x="9874250" y="4238625"/>
          <p14:tracePt t="47858" x="9859963" y="4238625"/>
          <p14:tracePt t="47899" x="9847263" y="4238625"/>
          <p14:tracePt t="47923" x="9832975" y="4238625"/>
          <p14:tracePt t="47955" x="9818688" y="4238625"/>
          <p14:tracePt t="48067" x="9805988" y="4238625"/>
          <p14:tracePt t="48122" x="9791700" y="4238625"/>
          <p14:tracePt t="48666" x="9779000" y="4238625"/>
          <p14:tracePt t="48738" x="9779000" y="4251325"/>
          <p14:tracePt t="48750" x="9764713" y="4251325"/>
          <p14:tracePt t="48759" x="9750425" y="4265613"/>
          <p14:tracePt t="48766" x="9750425" y="4279900"/>
          <p14:tracePt t="48775" x="9737725" y="4292600"/>
          <p14:tracePt t="48795" x="9737725" y="4306888"/>
          <p14:tracePt t="48803" x="9723438" y="4321175"/>
          <p14:tracePt t="48807" x="9709150" y="4333875"/>
          <p14:tracePt t="49495" x="9709150" y="4348163"/>
          <p14:tracePt t="49502" x="9696450" y="4348163"/>
          <p14:tracePt t="50427" x="9682163" y="4348163"/>
          <p14:tracePt t="50435" x="9682163" y="4333875"/>
          <p14:tracePt t="50451" x="9667875" y="4333875"/>
          <p14:tracePt t="50459" x="9655175" y="4321175"/>
          <p14:tracePt t="50483" x="9640888" y="4306888"/>
          <p14:tracePt t="50504" x="9628188" y="4306888"/>
          <p14:tracePt t="50527" x="9613900" y="4306888"/>
          <p14:tracePt t="50543" x="9599613" y="4306888"/>
          <p14:tracePt t="50567" x="9586913" y="4306888"/>
          <p14:tracePt t="50586" x="9572625" y="4306888"/>
          <p14:tracePt t="50602" x="9558338" y="4306888"/>
          <p14:tracePt t="50610" x="9545638" y="4292600"/>
          <p14:tracePt t="50618" x="9531350" y="4292600"/>
          <p14:tracePt t="50626" x="9517063" y="4279900"/>
          <p14:tracePt t="50634" x="9504363" y="4279900"/>
          <p14:tracePt t="50651" x="9490075" y="4265613"/>
          <p14:tracePt t="50666" x="9490075" y="4251325"/>
          <p14:tracePt t="50674" x="9475788" y="4251325"/>
          <p14:tracePt t="50690" x="9463088" y="4238625"/>
          <p14:tracePt t="50698" x="9448800" y="4238625"/>
          <p14:tracePt t="50714" x="9436100" y="4238625"/>
          <p14:tracePt t="50722" x="9436100" y="4224338"/>
          <p14:tracePt t="50730" x="9421813" y="4224338"/>
          <p14:tracePt t="50766" x="9407525" y="4224338"/>
          <p14:tracePt t="50795" x="9394825" y="4224338"/>
          <p14:tracePt t="50834" x="9380538" y="4224338"/>
          <p14:tracePt t="50843" x="9366250" y="4224338"/>
          <p14:tracePt t="50859" x="9353550" y="4224338"/>
          <p14:tracePt t="50866" x="9339263" y="4224338"/>
          <p14:tracePt t="50874" x="9324975" y="4224338"/>
          <p14:tracePt t="50891" x="9297988" y="4224338"/>
          <p14:tracePt t="50906" x="9285288" y="4224338"/>
          <p14:tracePt t="50914" x="9256713" y="4224338"/>
          <p14:tracePt t="50932" x="9244013" y="4224338"/>
          <p14:tracePt t="50935" x="9229725" y="4224338"/>
          <p14:tracePt t="50943" x="9215438" y="4224338"/>
          <p14:tracePt t="50951" x="9202738" y="4224338"/>
          <p14:tracePt t="50971" x="9188450" y="4224338"/>
          <p14:tracePt t="50982" x="9174163" y="4224338"/>
          <p14:tracePt t="50995" x="9161463" y="4224338"/>
          <p14:tracePt t="51027" x="9147175" y="4238625"/>
          <p14:tracePt t="51050" x="9134475" y="4238625"/>
          <p14:tracePt t="51083" x="9120188" y="4238625"/>
          <p14:tracePt t="52075" x="9105900" y="4238625"/>
          <p14:tracePt t="52135" x="9093200" y="4238625"/>
          <p14:tracePt t="52151" x="9093200" y="4251325"/>
          <p14:tracePt t="52731" x="9093200" y="4265613"/>
          <p14:tracePt t="53383" x="9093200" y="4279900"/>
          <p14:tracePt t="54327" x="9105900" y="4279900"/>
          <p14:tracePt t="54543" x="9105900" y="4292600"/>
          <p14:tracePt t="54559" x="9120188" y="4292600"/>
          <p14:tracePt t="54567" x="9120188" y="4306888"/>
          <p14:tracePt t="54575" x="9134475" y="4321175"/>
          <p14:tracePt t="54703" x="9134475" y="4333875"/>
          <p14:tracePt t="54726" x="9147175" y="4333875"/>
          <p14:tracePt t="55415" x="9147175" y="4321175"/>
          <p14:tracePt t="55430" x="9147175" y="4306888"/>
          <p14:tracePt t="55494" x="9161463" y="4306888"/>
          <p14:tracePt t="56075" x="9174163" y="4306888"/>
          <p14:tracePt t="57978" x="9174163" y="4292600"/>
          <p14:tracePt t="57994" x="9134475" y="4251325"/>
          <p14:tracePt t="58002" x="9134475" y="4238625"/>
          <p14:tracePt t="58011" x="9120188" y="4210050"/>
          <p14:tracePt t="58018" x="9093200" y="4183063"/>
          <p14:tracePt t="58026" x="9064625" y="4156075"/>
          <p14:tracePt t="58034" x="9037638" y="4100513"/>
          <p14:tracePt t="58042" x="9037638" y="4087813"/>
          <p14:tracePt t="58050" x="9010650" y="4046538"/>
          <p14:tracePt t="58058" x="8969375" y="3978275"/>
          <p14:tracePt t="58066" x="8955088" y="3922713"/>
          <p14:tracePt t="58075" x="8928100" y="3840163"/>
          <p14:tracePt t="58083" x="8901113" y="3757613"/>
          <p14:tracePt t="58091" x="8872538" y="3676650"/>
          <p14:tracePt t="58099" x="8859838" y="3648075"/>
          <p14:tracePt t="58107" x="8818563" y="3565525"/>
          <p14:tracePt t="58115" x="8777288" y="3470275"/>
          <p14:tracePt t="58123" x="8736013" y="3333750"/>
          <p14:tracePt t="58130" x="8680450" y="3168650"/>
          <p14:tracePt t="58138" x="8626475" y="2976563"/>
          <p14:tracePt t="58146" x="8585200" y="2798763"/>
          <p14:tracePt t="58155" x="8516938" y="2524125"/>
          <p14:tracePt t="58163" x="8420100" y="2290763"/>
          <p14:tracePt t="58170" x="8324850" y="2057400"/>
          <p14:tracePt t="58181" x="8269288" y="1906588"/>
          <p14:tracePt t="58187" x="8159750" y="1673225"/>
          <p14:tracePt t="58195" x="8050213" y="1439863"/>
          <p14:tracePt t="58198" x="7967663" y="1235075"/>
          <p14:tracePt t="58210" x="7858125" y="987425"/>
          <p14:tracePt t="58219" x="7762875" y="809625"/>
          <p14:tracePt t="58227" x="7666038" y="630238"/>
          <p14:tracePt t="58235" x="7570788" y="452438"/>
          <p14:tracePt t="58243" x="7446963" y="274638"/>
          <p14:tracePt t="58250" x="7350125" y="1365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169939"/>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Target Simulation</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grpSp>
        <p:nvGrpSpPr>
          <p:cNvPr id="54" name="Group 53">
            <a:extLst>
              <a:ext uri="{FF2B5EF4-FFF2-40B4-BE49-F238E27FC236}">
                <a16:creationId xmlns:a16="http://schemas.microsoft.com/office/drawing/2014/main" id="{0369F045-4FFE-C722-B012-875FD5FA00C1}"/>
              </a:ext>
            </a:extLst>
          </p:cNvPr>
          <p:cNvGrpSpPr/>
          <p:nvPr/>
        </p:nvGrpSpPr>
        <p:grpSpPr>
          <a:xfrm>
            <a:off x="661644" y="1114105"/>
            <a:ext cx="11097779" cy="4947061"/>
            <a:chOff x="444434" y="1114105"/>
            <a:chExt cx="10492849" cy="4677401"/>
          </a:xfrm>
        </p:grpSpPr>
        <p:pic>
          <p:nvPicPr>
            <p:cNvPr id="9" name="Picture 8" descr="A picture containing dark, image&#10;&#10;Description automatically generated">
              <a:extLst>
                <a:ext uri="{FF2B5EF4-FFF2-40B4-BE49-F238E27FC236}">
                  <a16:creationId xmlns:a16="http://schemas.microsoft.com/office/drawing/2014/main" id="{40CE8EE5-C53F-2B50-2ED3-08808E4B9933}"/>
                </a:ext>
              </a:extLst>
            </p:cNvPr>
            <p:cNvPicPr>
              <a:picLocks noChangeAspect="1"/>
            </p:cNvPicPr>
            <p:nvPr/>
          </p:nvPicPr>
          <p:blipFill rotWithShape="1">
            <a:blip r:embed="rId5">
              <a:extLst>
                <a:ext uri="{28A0092B-C50C-407E-A947-70E740481C1C}">
                  <a14:useLocalDpi xmlns:a14="http://schemas.microsoft.com/office/drawing/2010/main" val="0"/>
                </a:ext>
              </a:extLst>
            </a:blip>
            <a:srcRect l="17656" r="12477" b="11883"/>
            <a:stretch/>
          </p:blipFill>
          <p:spPr>
            <a:xfrm>
              <a:off x="9041422" y="2842579"/>
              <a:ext cx="1876891" cy="1252603"/>
            </a:xfrm>
            <a:prstGeom prst="rect">
              <a:avLst/>
            </a:prstGeom>
            <a:noFill/>
            <a:ln w="76200">
              <a:solidFill>
                <a:srgbClr val="92D050"/>
              </a:solidFill>
            </a:ln>
          </p:spPr>
        </p:pic>
        <p:pic>
          <p:nvPicPr>
            <p:cNvPr id="11" name="Picture 10" descr="A picture containing dark&#10;&#10;Description automatically generated">
              <a:extLst>
                <a:ext uri="{FF2B5EF4-FFF2-40B4-BE49-F238E27FC236}">
                  <a16:creationId xmlns:a16="http://schemas.microsoft.com/office/drawing/2014/main" id="{BEBC3238-7F84-B033-037E-74EDC43DE1D6}"/>
                </a:ext>
              </a:extLst>
            </p:cNvPr>
            <p:cNvPicPr>
              <a:picLocks noChangeAspect="1"/>
            </p:cNvPicPr>
            <p:nvPr/>
          </p:nvPicPr>
          <p:blipFill rotWithShape="1">
            <a:blip r:embed="rId6">
              <a:extLst>
                <a:ext uri="{28A0092B-C50C-407E-A947-70E740481C1C}">
                  <a14:useLocalDpi xmlns:a14="http://schemas.microsoft.com/office/drawing/2010/main" val="0"/>
                </a:ext>
              </a:extLst>
            </a:blip>
            <a:srcRect l="17657" r="12477" b="11883"/>
            <a:stretch/>
          </p:blipFill>
          <p:spPr>
            <a:xfrm>
              <a:off x="6875523" y="2842579"/>
              <a:ext cx="1876892" cy="1252603"/>
            </a:xfrm>
            <a:prstGeom prst="rect">
              <a:avLst/>
            </a:prstGeom>
            <a:noFill/>
            <a:ln w="76200">
              <a:solidFill>
                <a:srgbClr val="00B050"/>
              </a:solidFill>
            </a:ln>
          </p:spPr>
        </p:pic>
        <p:pic>
          <p:nvPicPr>
            <p:cNvPr id="12" name="Picture 11" descr="A picture containing mammal, dark&#10;&#10;Description automatically generated">
              <a:extLst>
                <a:ext uri="{FF2B5EF4-FFF2-40B4-BE49-F238E27FC236}">
                  <a16:creationId xmlns:a16="http://schemas.microsoft.com/office/drawing/2014/main" id="{292B0C82-8C9C-E837-14C6-BB83C80FF16B}"/>
                </a:ext>
              </a:extLst>
            </p:cNvPr>
            <p:cNvPicPr>
              <a:picLocks noChangeAspect="1"/>
            </p:cNvPicPr>
            <p:nvPr/>
          </p:nvPicPr>
          <p:blipFill rotWithShape="1">
            <a:blip r:embed="rId7">
              <a:extLst>
                <a:ext uri="{28A0092B-C50C-407E-A947-70E740481C1C}">
                  <a14:useLocalDpi xmlns:a14="http://schemas.microsoft.com/office/drawing/2010/main" val="0"/>
                </a:ext>
              </a:extLst>
            </a:blip>
            <a:srcRect l="17657" r="12477" b="11883"/>
            <a:stretch/>
          </p:blipFill>
          <p:spPr>
            <a:xfrm>
              <a:off x="4732702" y="1114106"/>
              <a:ext cx="1876891" cy="1252603"/>
            </a:xfrm>
            <a:prstGeom prst="rect">
              <a:avLst/>
            </a:prstGeom>
            <a:noFill/>
            <a:ln w="76200">
              <a:solidFill>
                <a:schemeClr val="tx1"/>
              </a:solidFill>
            </a:ln>
          </p:spPr>
        </p:pic>
        <p:pic>
          <p:nvPicPr>
            <p:cNvPr id="13" name="Picture 12" descr="A picture containing dark&#10;&#10;Description automatically generated">
              <a:extLst>
                <a:ext uri="{FF2B5EF4-FFF2-40B4-BE49-F238E27FC236}">
                  <a16:creationId xmlns:a16="http://schemas.microsoft.com/office/drawing/2014/main" id="{CEA20153-2B38-31F4-6A3F-24837330C953}"/>
                </a:ext>
              </a:extLst>
            </p:cNvPr>
            <p:cNvPicPr>
              <a:picLocks noChangeAspect="1"/>
            </p:cNvPicPr>
            <p:nvPr/>
          </p:nvPicPr>
          <p:blipFill rotWithShape="1">
            <a:blip r:embed="rId8">
              <a:extLst>
                <a:ext uri="{28A0092B-C50C-407E-A947-70E740481C1C}">
                  <a14:useLocalDpi xmlns:a14="http://schemas.microsoft.com/office/drawing/2010/main" val="0"/>
                </a:ext>
              </a:extLst>
            </a:blip>
            <a:srcRect l="17657" r="12477" b="11883"/>
            <a:stretch/>
          </p:blipFill>
          <p:spPr>
            <a:xfrm>
              <a:off x="6876285" y="1114106"/>
              <a:ext cx="1876891" cy="1252603"/>
            </a:xfrm>
            <a:prstGeom prst="rect">
              <a:avLst/>
            </a:prstGeom>
            <a:noFill/>
            <a:ln w="76200">
              <a:solidFill>
                <a:srgbClr val="C00000"/>
              </a:solidFill>
            </a:ln>
          </p:spPr>
        </p:pic>
        <p:pic>
          <p:nvPicPr>
            <p:cNvPr id="14" name="Picture 13" descr="A picture containing dark, night sky&#10;&#10;Description automatically generated">
              <a:extLst>
                <a:ext uri="{FF2B5EF4-FFF2-40B4-BE49-F238E27FC236}">
                  <a16:creationId xmlns:a16="http://schemas.microsoft.com/office/drawing/2014/main" id="{B43A6917-68B8-FA4B-4C8B-7C8122B3EF51}"/>
                </a:ext>
              </a:extLst>
            </p:cNvPr>
            <p:cNvPicPr>
              <a:picLocks noChangeAspect="1"/>
            </p:cNvPicPr>
            <p:nvPr/>
          </p:nvPicPr>
          <p:blipFill rotWithShape="1">
            <a:blip r:embed="rId9">
              <a:extLst>
                <a:ext uri="{28A0092B-C50C-407E-A947-70E740481C1C}">
                  <a14:useLocalDpi xmlns:a14="http://schemas.microsoft.com/office/drawing/2010/main" val="0"/>
                </a:ext>
              </a:extLst>
            </a:blip>
            <a:srcRect l="17657" r="12477" b="11883"/>
            <a:stretch/>
          </p:blipFill>
          <p:spPr>
            <a:xfrm>
              <a:off x="9038378" y="1114105"/>
              <a:ext cx="1876891" cy="1252604"/>
            </a:xfrm>
            <a:prstGeom prst="rect">
              <a:avLst/>
            </a:prstGeom>
            <a:noFill/>
            <a:ln w="76200">
              <a:solidFill>
                <a:srgbClr val="FF0000"/>
              </a:solidFill>
            </a:ln>
          </p:spPr>
        </p:pic>
        <p:pic>
          <p:nvPicPr>
            <p:cNvPr id="15" name="Picture 14" descr="A picture containing mammal, dark&#10;&#10;Description automatically generated">
              <a:extLst>
                <a:ext uri="{FF2B5EF4-FFF2-40B4-BE49-F238E27FC236}">
                  <a16:creationId xmlns:a16="http://schemas.microsoft.com/office/drawing/2014/main" id="{29B73781-5AFE-FF09-5599-49F0A4F54D96}"/>
                </a:ext>
              </a:extLst>
            </p:cNvPr>
            <p:cNvPicPr>
              <a:picLocks noChangeAspect="1"/>
            </p:cNvPicPr>
            <p:nvPr/>
          </p:nvPicPr>
          <p:blipFill rotWithShape="1">
            <a:blip r:embed="rId7">
              <a:extLst>
                <a:ext uri="{28A0092B-C50C-407E-A947-70E740481C1C}">
                  <a14:useLocalDpi xmlns:a14="http://schemas.microsoft.com/office/drawing/2010/main" val="0"/>
                </a:ext>
              </a:extLst>
            </a:blip>
            <a:srcRect l="17657" r="12477" b="11883"/>
            <a:stretch/>
          </p:blipFill>
          <p:spPr>
            <a:xfrm>
              <a:off x="4735749" y="2839893"/>
              <a:ext cx="1876891" cy="1252603"/>
            </a:xfrm>
            <a:prstGeom prst="rect">
              <a:avLst/>
            </a:prstGeom>
            <a:noFill/>
            <a:ln w="76200">
              <a:solidFill>
                <a:schemeClr val="tx1"/>
              </a:solidFill>
            </a:ln>
          </p:spPr>
        </p:pic>
        <p:pic>
          <p:nvPicPr>
            <p:cNvPr id="16" name="Picture 15" descr="A picture containing mammal, dark&#10;&#10;Description automatically generated">
              <a:extLst>
                <a:ext uri="{FF2B5EF4-FFF2-40B4-BE49-F238E27FC236}">
                  <a16:creationId xmlns:a16="http://schemas.microsoft.com/office/drawing/2014/main" id="{CE339C7A-D07F-175C-5DEA-FC6538E6A43D}"/>
                </a:ext>
              </a:extLst>
            </p:cNvPr>
            <p:cNvPicPr>
              <a:picLocks noChangeAspect="1"/>
            </p:cNvPicPr>
            <p:nvPr/>
          </p:nvPicPr>
          <p:blipFill rotWithShape="1">
            <a:blip r:embed="rId7">
              <a:extLst>
                <a:ext uri="{28A0092B-C50C-407E-A947-70E740481C1C}">
                  <a14:useLocalDpi xmlns:a14="http://schemas.microsoft.com/office/drawing/2010/main" val="0"/>
                </a:ext>
              </a:extLst>
            </a:blip>
            <a:srcRect l="17657" r="12477" b="11883"/>
            <a:stretch/>
          </p:blipFill>
          <p:spPr>
            <a:xfrm>
              <a:off x="4732702" y="4536214"/>
              <a:ext cx="1876891" cy="1252603"/>
            </a:xfrm>
            <a:prstGeom prst="rect">
              <a:avLst/>
            </a:prstGeom>
            <a:noFill/>
            <a:ln w="76200">
              <a:solidFill>
                <a:schemeClr val="tx1"/>
              </a:solidFill>
            </a:ln>
          </p:spPr>
        </p:pic>
        <p:pic>
          <p:nvPicPr>
            <p:cNvPr id="17" name="Picture 16" descr="A picture containing dark&#10;&#10;Description automatically generated">
              <a:extLst>
                <a:ext uri="{FF2B5EF4-FFF2-40B4-BE49-F238E27FC236}">
                  <a16:creationId xmlns:a16="http://schemas.microsoft.com/office/drawing/2014/main" id="{0F3AEDD3-59B2-7B06-EB11-037F4F77634B}"/>
                </a:ext>
              </a:extLst>
            </p:cNvPr>
            <p:cNvPicPr>
              <a:picLocks noChangeAspect="1"/>
            </p:cNvPicPr>
            <p:nvPr/>
          </p:nvPicPr>
          <p:blipFill rotWithShape="1">
            <a:blip r:embed="rId8">
              <a:extLst>
                <a:ext uri="{28A0092B-C50C-407E-A947-70E740481C1C}">
                  <a14:useLocalDpi xmlns:a14="http://schemas.microsoft.com/office/drawing/2010/main" val="0"/>
                </a:ext>
              </a:extLst>
            </a:blip>
            <a:srcRect l="17657" r="12477" b="11883"/>
            <a:stretch/>
          </p:blipFill>
          <p:spPr>
            <a:xfrm>
              <a:off x="6872477" y="4538901"/>
              <a:ext cx="1876891" cy="1252603"/>
            </a:xfrm>
            <a:prstGeom prst="rect">
              <a:avLst/>
            </a:prstGeom>
            <a:noFill/>
            <a:ln w="76200">
              <a:solidFill>
                <a:srgbClr val="C00000"/>
              </a:solidFill>
            </a:ln>
          </p:spPr>
        </p:pic>
        <p:pic>
          <p:nvPicPr>
            <p:cNvPr id="18" name="Picture 17" descr="A picture containing dark, night sky&#10;&#10;Description automatically generated">
              <a:extLst>
                <a:ext uri="{FF2B5EF4-FFF2-40B4-BE49-F238E27FC236}">
                  <a16:creationId xmlns:a16="http://schemas.microsoft.com/office/drawing/2014/main" id="{1ED2FBB8-99C0-8E28-82BD-1313A1850E9D}"/>
                </a:ext>
              </a:extLst>
            </p:cNvPr>
            <p:cNvPicPr>
              <a:picLocks noChangeAspect="1"/>
            </p:cNvPicPr>
            <p:nvPr/>
          </p:nvPicPr>
          <p:blipFill rotWithShape="1">
            <a:blip r:embed="rId9">
              <a:extLst>
                <a:ext uri="{28A0092B-C50C-407E-A947-70E740481C1C}">
                  <a14:useLocalDpi xmlns:a14="http://schemas.microsoft.com/office/drawing/2010/main" val="0"/>
                </a:ext>
              </a:extLst>
            </a:blip>
            <a:srcRect l="17657" r="12477" b="11883"/>
            <a:stretch/>
          </p:blipFill>
          <p:spPr>
            <a:xfrm>
              <a:off x="9038378" y="4538902"/>
              <a:ext cx="1876891" cy="1252604"/>
            </a:xfrm>
            <a:prstGeom prst="rect">
              <a:avLst/>
            </a:prstGeom>
            <a:noFill/>
            <a:ln w="76200">
              <a:solidFill>
                <a:srgbClr val="FF0000"/>
              </a:solidFill>
            </a:ln>
          </p:spPr>
        </p:pic>
        <p:pic>
          <p:nvPicPr>
            <p:cNvPr id="19" name="Picture 18" descr="A picture containing dark&#10;&#10;Description automatically generated">
              <a:extLst>
                <a:ext uri="{FF2B5EF4-FFF2-40B4-BE49-F238E27FC236}">
                  <a16:creationId xmlns:a16="http://schemas.microsoft.com/office/drawing/2014/main" id="{64A0E4A9-95DC-8476-1541-4DC52590F99B}"/>
                </a:ext>
              </a:extLst>
            </p:cNvPr>
            <p:cNvPicPr>
              <a:picLocks noChangeAspect="1"/>
            </p:cNvPicPr>
            <p:nvPr/>
          </p:nvPicPr>
          <p:blipFill rotWithShape="1">
            <a:blip r:embed="rId6">
              <a:extLst>
                <a:ext uri="{28A0092B-C50C-407E-A947-70E740481C1C}">
                  <a14:useLocalDpi xmlns:a14="http://schemas.microsoft.com/office/drawing/2010/main" val="0"/>
                </a:ext>
              </a:extLst>
            </a:blip>
            <a:srcRect l="17657" r="12477" b="11883"/>
            <a:stretch/>
          </p:blipFill>
          <p:spPr>
            <a:xfrm>
              <a:off x="2575505" y="4538902"/>
              <a:ext cx="1876892" cy="1252603"/>
            </a:xfrm>
            <a:prstGeom prst="rect">
              <a:avLst/>
            </a:prstGeom>
            <a:noFill/>
            <a:ln w="76200">
              <a:solidFill>
                <a:srgbClr val="00B050"/>
              </a:solidFill>
            </a:ln>
          </p:spPr>
        </p:pic>
        <p:pic>
          <p:nvPicPr>
            <p:cNvPr id="20" name="Picture 19" descr="A picture containing dark, image&#10;&#10;Description automatically generated">
              <a:extLst>
                <a:ext uri="{FF2B5EF4-FFF2-40B4-BE49-F238E27FC236}">
                  <a16:creationId xmlns:a16="http://schemas.microsoft.com/office/drawing/2014/main" id="{5304CB0C-4AA5-3B6A-1E11-85617FF63E3A}"/>
                </a:ext>
              </a:extLst>
            </p:cNvPr>
            <p:cNvPicPr>
              <a:picLocks noChangeAspect="1"/>
            </p:cNvPicPr>
            <p:nvPr/>
          </p:nvPicPr>
          <p:blipFill rotWithShape="1">
            <a:blip r:embed="rId5">
              <a:extLst>
                <a:ext uri="{28A0092B-C50C-407E-A947-70E740481C1C}">
                  <a14:useLocalDpi xmlns:a14="http://schemas.microsoft.com/office/drawing/2010/main" val="0"/>
                </a:ext>
              </a:extLst>
            </a:blip>
            <a:srcRect l="17656" r="12477" b="11883"/>
            <a:stretch/>
          </p:blipFill>
          <p:spPr>
            <a:xfrm>
              <a:off x="444434" y="4536214"/>
              <a:ext cx="1876891" cy="1252603"/>
            </a:xfrm>
            <a:prstGeom prst="rect">
              <a:avLst/>
            </a:prstGeom>
            <a:noFill/>
            <a:ln w="76200">
              <a:solidFill>
                <a:srgbClr val="92D050"/>
              </a:solidFill>
            </a:ln>
          </p:spPr>
        </p:pic>
        <p:cxnSp>
          <p:nvCxnSpPr>
            <p:cNvPr id="32" name="Straight Arrow Connector 31">
              <a:extLst>
                <a:ext uri="{FF2B5EF4-FFF2-40B4-BE49-F238E27FC236}">
                  <a16:creationId xmlns:a16="http://schemas.microsoft.com/office/drawing/2014/main" id="{FE1F42EE-3A66-3ED3-498B-83E8F34F2D8F}"/>
                </a:ext>
              </a:extLst>
            </p:cNvPr>
            <p:cNvCxnSpPr>
              <a:cxnSpLocks/>
            </p:cNvCxnSpPr>
            <p:nvPr/>
          </p:nvCxnSpPr>
          <p:spPr>
            <a:xfrm>
              <a:off x="5671149" y="1855876"/>
              <a:ext cx="591728" cy="1602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66FD3DD-0698-D7BF-0E4A-F6335EA5AF16}"/>
                </a:ext>
              </a:extLst>
            </p:cNvPr>
            <p:cNvSpPr txBox="1"/>
            <p:nvPr/>
          </p:nvSpPr>
          <p:spPr>
            <a:xfrm rot="920401">
              <a:off x="5853373" y="1728283"/>
              <a:ext cx="192542" cy="246221"/>
            </a:xfrm>
            <a:prstGeom prst="rect">
              <a:avLst/>
            </a:prstGeom>
            <a:noFill/>
          </p:spPr>
          <p:txBody>
            <a:bodyPr wrap="square" rtlCol="0">
              <a:spAutoFit/>
            </a:bodyPr>
            <a:lstStyle/>
            <a:p>
              <a:r>
                <a:rPr lang="en-US" sz="1000" b="1" dirty="0">
                  <a:latin typeface="CMU Serif" panose="02000603000000000000" pitchFamily="2" charset="0"/>
                  <a:ea typeface="CMU Serif" panose="02000603000000000000" pitchFamily="2" charset="0"/>
                  <a:cs typeface="CMU Serif" panose="02000603000000000000" pitchFamily="2" charset="0"/>
                </a:rPr>
                <a:t>V</a:t>
              </a:r>
              <a:endParaRPr lang="en-GB" sz="1000" b="1" dirty="0">
                <a:latin typeface="CMU Serif" panose="02000603000000000000" pitchFamily="2" charset="0"/>
                <a:ea typeface="CMU Serif" panose="02000603000000000000" pitchFamily="2" charset="0"/>
                <a:cs typeface="CMU Serif" panose="02000603000000000000" pitchFamily="2" charset="0"/>
              </a:endParaRPr>
            </a:p>
          </p:txBody>
        </p:sp>
        <p:cxnSp>
          <p:nvCxnSpPr>
            <p:cNvPr id="34" name="Straight Arrow Connector 33">
              <a:extLst>
                <a:ext uri="{FF2B5EF4-FFF2-40B4-BE49-F238E27FC236}">
                  <a16:creationId xmlns:a16="http://schemas.microsoft.com/office/drawing/2014/main" id="{6189B4F2-92E3-5D1B-2C7D-022A75BBA6D6}"/>
                </a:ext>
              </a:extLst>
            </p:cNvPr>
            <p:cNvCxnSpPr>
              <a:cxnSpLocks/>
            </p:cNvCxnSpPr>
            <p:nvPr/>
          </p:nvCxnSpPr>
          <p:spPr>
            <a:xfrm>
              <a:off x="7929653" y="2031359"/>
              <a:ext cx="591728" cy="1602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366E4E4-8B2E-9023-A413-59C5998B0803}"/>
                </a:ext>
              </a:extLst>
            </p:cNvPr>
            <p:cNvSpPr txBox="1"/>
            <p:nvPr/>
          </p:nvSpPr>
          <p:spPr>
            <a:xfrm rot="920401">
              <a:off x="8111877" y="1903766"/>
              <a:ext cx="192542" cy="246221"/>
            </a:xfrm>
            <a:prstGeom prst="rect">
              <a:avLst/>
            </a:prstGeom>
            <a:noFill/>
          </p:spPr>
          <p:txBody>
            <a:bodyPr wrap="square" rtlCol="0">
              <a:spAutoFit/>
            </a:bodyPr>
            <a:lstStyle/>
            <a:p>
              <a:r>
                <a:rPr lang="en-US" sz="1000" b="1" dirty="0">
                  <a:latin typeface="CMU Serif" panose="02000603000000000000" pitchFamily="2" charset="0"/>
                  <a:ea typeface="CMU Serif" panose="02000603000000000000" pitchFamily="2" charset="0"/>
                  <a:cs typeface="CMU Serif" panose="02000603000000000000" pitchFamily="2" charset="0"/>
                </a:rPr>
                <a:t>V</a:t>
              </a:r>
              <a:endParaRPr lang="en-GB" sz="1000" b="1" dirty="0">
                <a:latin typeface="CMU Serif" panose="02000603000000000000" pitchFamily="2" charset="0"/>
                <a:ea typeface="CMU Serif" panose="02000603000000000000" pitchFamily="2" charset="0"/>
                <a:cs typeface="CMU Serif" panose="02000603000000000000" pitchFamily="2" charset="0"/>
              </a:endParaRPr>
            </a:p>
          </p:txBody>
        </p:sp>
        <p:cxnSp>
          <p:nvCxnSpPr>
            <p:cNvPr id="36" name="Straight Arrow Connector 35">
              <a:extLst>
                <a:ext uri="{FF2B5EF4-FFF2-40B4-BE49-F238E27FC236}">
                  <a16:creationId xmlns:a16="http://schemas.microsoft.com/office/drawing/2014/main" id="{AC87A5EA-E384-06EC-A623-0A15EE0C2440}"/>
                </a:ext>
              </a:extLst>
            </p:cNvPr>
            <p:cNvCxnSpPr>
              <a:cxnSpLocks/>
            </p:cNvCxnSpPr>
            <p:nvPr/>
          </p:nvCxnSpPr>
          <p:spPr>
            <a:xfrm>
              <a:off x="10336788" y="2193776"/>
              <a:ext cx="591728" cy="1602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7D842BC-67F8-A1C2-8CE2-8DB393A7F3F7}"/>
                </a:ext>
              </a:extLst>
            </p:cNvPr>
            <p:cNvSpPr txBox="1"/>
            <p:nvPr/>
          </p:nvSpPr>
          <p:spPr>
            <a:xfrm rot="920401">
              <a:off x="10519012" y="2066183"/>
              <a:ext cx="192542" cy="246221"/>
            </a:xfrm>
            <a:prstGeom prst="rect">
              <a:avLst/>
            </a:prstGeom>
            <a:noFill/>
          </p:spPr>
          <p:txBody>
            <a:bodyPr wrap="square" rtlCol="0">
              <a:spAutoFit/>
            </a:bodyPr>
            <a:lstStyle/>
            <a:p>
              <a:r>
                <a:rPr lang="en-US" sz="1000" b="1" dirty="0">
                  <a:latin typeface="CMU Serif" panose="02000603000000000000" pitchFamily="2" charset="0"/>
                  <a:ea typeface="CMU Serif" panose="02000603000000000000" pitchFamily="2" charset="0"/>
                  <a:cs typeface="CMU Serif" panose="02000603000000000000" pitchFamily="2" charset="0"/>
                </a:rPr>
                <a:t>V</a:t>
              </a:r>
              <a:endParaRPr lang="en-GB" sz="1000" b="1" dirty="0">
                <a:latin typeface="CMU Serif" panose="02000603000000000000" pitchFamily="2" charset="0"/>
                <a:ea typeface="CMU Serif" panose="02000603000000000000" pitchFamily="2" charset="0"/>
                <a:cs typeface="CMU Serif" panose="02000603000000000000" pitchFamily="2" charset="0"/>
              </a:endParaRPr>
            </a:p>
          </p:txBody>
        </p:sp>
        <p:cxnSp>
          <p:nvCxnSpPr>
            <p:cNvPr id="38" name="Straight Arrow Connector 37">
              <a:extLst>
                <a:ext uri="{FF2B5EF4-FFF2-40B4-BE49-F238E27FC236}">
                  <a16:creationId xmlns:a16="http://schemas.microsoft.com/office/drawing/2014/main" id="{A0F807D0-81EF-7579-9BAE-9B3896BCF480}"/>
                </a:ext>
              </a:extLst>
            </p:cNvPr>
            <p:cNvCxnSpPr>
              <a:cxnSpLocks/>
            </p:cNvCxnSpPr>
            <p:nvPr/>
          </p:nvCxnSpPr>
          <p:spPr>
            <a:xfrm>
              <a:off x="7948753" y="5466454"/>
              <a:ext cx="591728" cy="1602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B9BDB89-2E58-2400-6D5E-0521B7C19F9E}"/>
                </a:ext>
              </a:extLst>
            </p:cNvPr>
            <p:cNvSpPr txBox="1"/>
            <p:nvPr/>
          </p:nvSpPr>
          <p:spPr>
            <a:xfrm rot="920401">
              <a:off x="8130977" y="5338861"/>
              <a:ext cx="192542" cy="246221"/>
            </a:xfrm>
            <a:prstGeom prst="rect">
              <a:avLst/>
            </a:prstGeom>
            <a:noFill/>
          </p:spPr>
          <p:txBody>
            <a:bodyPr wrap="square" rtlCol="0">
              <a:spAutoFit/>
            </a:bodyPr>
            <a:lstStyle/>
            <a:p>
              <a:r>
                <a:rPr lang="en-US" sz="1000" b="1" dirty="0">
                  <a:latin typeface="CMU Serif" panose="02000603000000000000" pitchFamily="2" charset="0"/>
                  <a:ea typeface="CMU Serif" panose="02000603000000000000" pitchFamily="2" charset="0"/>
                  <a:cs typeface="CMU Serif" panose="02000603000000000000" pitchFamily="2" charset="0"/>
                </a:rPr>
                <a:t>V</a:t>
              </a:r>
              <a:endParaRPr lang="en-GB" sz="1000" b="1" dirty="0">
                <a:latin typeface="CMU Serif" panose="02000603000000000000" pitchFamily="2" charset="0"/>
                <a:ea typeface="CMU Serif" panose="02000603000000000000" pitchFamily="2" charset="0"/>
                <a:cs typeface="CMU Serif" panose="02000603000000000000" pitchFamily="2" charset="0"/>
              </a:endParaRPr>
            </a:p>
          </p:txBody>
        </p:sp>
        <p:cxnSp>
          <p:nvCxnSpPr>
            <p:cNvPr id="40" name="Straight Arrow Connector 39">
              <a:extLst>
                <a:ext uri="{FF2B5EF4-FFF2-40B4-BE49-F238E27FC236}">
                  <a16:creationId xmlns:a16="http://schemas.microsoft.com/office/drawing/2014/main" id="{F751A438-008A-6A0F-98CC-7C5DCCFED442}"/>
                </a:ext>
              </a:extLst>
            </p:cNvPr>
            <p:cNvCxnSpPr>
              <a:cxnSpLocks/>
            </p:cNvCxnSpPr>
            <p:nvPr/>
          </p:nvCxnSpPr>
          <p:spPr>
            <a:xfrm>
              <a:off x="10345555" y="5626687"/>
              <a:ext cx="591728" cy="1602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3D63AEC-5C5E-4EDA-6799-C74D8C8DAE8A}"/>
                </a:ext>
              </a:extLst>
            </p:cNvPr>
            <p:cNvSpPr txBox="1"/>
            <p:nvPr/>
          </p:nvSpPr>
          <p:spPr>
            <a:xfrm rot="920401">
              <a:off x="10527779" y="5499095"/>
              <a:ext cx="192542" cy="246221"/>
            </a:xfrm>
            <a:prstGeom prst="rect">
              <a:avLst/>
            </a:prstGeom>
            <a:noFill/>
          </p:spPr>
          <p:txBody>
            <a:bodyPr wrap="square" rtlCol="0">
              <a:spAutoFit/>
            </a:bodyPr>
            <a:lstStyle/>
            <a:p>
              <a:r>
                <a:rPr lang="en-US" sz="1000" b="1" dirty="0">
                  <a:latin typeface="CMU Serif" panose="02000603000000000000" pitchFamily="2" charset="0"/>
                  <a:ea typeface="CMU Serif" panose="02000603000000000000" pitchFamily="2" charset="0"/>
                  <a:cs typeface="CMU Serif" panose="02000603000000000000" pitchFamily="2" charset="0"/>
                </a:rPr>
                <a:t>V</a:t>
              </a:r>
              <a:endParaRPr lang="en-GB" sz="1000" b="1" dirty="0">
                <a:latin typeface="CMU Serif" panose="02000603000000000000" pitchFamily="2" charset="0"/>
                <a:ea typeface="CMU Serif" panose="02000603000000000000" pitchFamily="2" charset="0"/>
                <a:cs typeface="CMU Serif" panose="02000603000000000000" pitchFamily="2" charset="0"/>
              </a:endParaRPr>
            </a:p>
          </p:txBody>
        </p:sp>
        <p:cxnSp>
          <p:nvCxnSpPr>
            <p:cNvPr id="42" name="Straight Arrow Connector 41">
              <a:extLst>
                <a:ext uri="{FF2B5EF4-FFF2-40B4-BE49-F238E27FC236}">
                  <a16:creationId xmlns:a16="http://schemas.microsoft.com/office/drawing/2014/main" id="{0DB086AB-B381-8C96-BB77-B9D085428203}"/>
                </a:ext>
              </a:extLst>
            </p:cNvPr>
            <p:cNvCxnSpPr>
              <a:cxnSpLocks/>
            </p:cNvCxnSpPr>
            <p:nvPr/>
          </p:nvCxnSpPr>
          <p:spPr>
            <a:xfrm flipH="1" flipV="1">
              <a:off x="5082778" y="3441050"/>
              <a:ext cx="588370" cy="1630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F163FF5-3F32-4F02-92C9-5049DD6CCD97}"/>
                </a:ext>
              </a:extLst>
            </p:cNvPr>
            <p:cNvSpPr txBox="1"/>
            <p:nvPr/>
          </p:nvSpPr>
          <p:spPr>
            <a:xfrm rot="920401">
              <a:off x="5277132" y="3372011"/>
              <a:ext cx="392367" cy="232800"/>
            </a:xfrm>
            <a:prstGeom prst="rect">
              <a:avLst/>
            </a:prstGeom>
            <a:noFill/>
          </p:spPr>
          <p:txBody>
            <a:bodyPr wrap="square" rtlCol="0">
              <a:spAutoFit/>
            </a:bodyPr>
            <a:lstStyle/>
            <a:p>
              <a:r>
                <a:rPr lang="en-US" sz="1000" b="1" dirty="0">
                  <a:latin typeface="CMU Serif" panose="02000603000000000000" pitchFamily="2" charset="0"/>
                  <a:ea typeface="CMU Serif" panose="02000603000000000000" pitchFamily="2" charset="0"/>
                  <a:cs typeface="CMU Serif" panose="02000603000000000000" pitchFamily="2" charset="0"/>
                </a:rPr>
                <a:t>-V</a:t>
              </a:r>
              <a:endParaRPr lang="en-GB" sz="1000" b="1" dirty="0">
                <a:latin typeface="CMU Serif" panose="02000603000000000000" pitchFamily="2" charset="0"/>
                <a:ea typeface="CMU Serif" panose="02000603000000000000" pitchFamily="2" charset="0"/>
                <a:cs typeface="CMU Serif" panose="02000603000000000000" pitchFamily="2" charset="0"/>
              </a:endParaRPr>
            </a:p>
          </p:txBody>
        </p:sp>
        <p:cxnSp>
          <p:nvCxnSpPr>
            <p:cNvPr id="44" name="Straight Arrow Connector 43">
              <a:extLst>
                <a:ext uri="{FF2B5EF4-FFF2-40B4-BE49-F238E27FC236}">
                  <a16:creationId xmlns:a16="http://schemas.microsoft.com/office/drawing/2014/main" id="{4BB24659-ED32-2407-5B5B-63CEB3B5E754}"/>
                </a:ext>
              </a:extLst>
            </p:cNvPr>
            <p:cNvCxnSpPr>
              <a:cxnSpLocks/>
            </p:cNvCxnSpPr>
            <p:nvPr/>
          </p:nvCxnSpPr>
          <p:spPr>
            <a:xfrm>
              <a:off x="5671150" y="5261987"/>
              <a:ext cx="591728" cy="1602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EF01807-58FA-E912-8A68-CF35F1DEBE6B}"/>
                </a:ext>
              </a:extLst>
            </p:cNvPr>
            <p:cNvSpPr txBox="1"/>
            <p:nvPr/>
          </p:nvSpPr>
          <p:spPr>
            <a:xfrm rot="920401">
              <a:off x="5853374" y="5134394"/>
              <a:ext cx="192542" cy="246221"/>
            </a:xfrm>
            <a:prstGeom prst="rect">
              <a:avLst/>
            </a:prstGeom>
            <a:noFill/>
          </p:spPr>
          <p:txBody>
            <a:bodyPr wrap="square" rtlCol="0">
              <a:spAutoFit/>
            </a:bodyPr>
            <a:lstStyle/>
            <a:p>
              <a:r>
                <a:rPr lang="en-US" sz="1000" b="1" dirty="0">
                  <a:latin typeface="CMU Serif" panose="02000603000000000000" pitchFamily="2" charset="0"/>
                  <a:ea typeface="CMU Serif" panose="02000603000000000000" pitchFamily="2" charset="0"/>
                  <a:cs typeface="CMU Serif" panose="02000603000000000000" pitchFamily="2" charset="0"/>
                </a:rPr>
                <a:t>V</a:t>
              </a:r>
              <a:endParaRPr lang="en-GB" sz="1000" b="1" dirty="0">
                <a:latin typeface="CMU Serif" panose="02000603000000000000" pitchFamily="2" charset="0"/>
                <a:ea typeface="CMU Serif" panose="02000603000000000000" pitchFamily="2" charset="0"/>
                <a:cs typeface="CMU Serif" panose="02000603000000000000" pitchFamily="2" charset="0"/>
              </a:endParaRPr>
            </a:p>
          </p:txBody>
        </p:sp>
        <p:cxnSp>
          <p:nvCxnSpPr>
            <p:cNvPr id="46" name="Straight Arrow Connector 45">
              <a:extLst>
                <a:ext uri="{FF2B5EF4-FFF2-40B4-BE49-F238E27FC236}">
                  <a16:creationId xmlns:a16="http://schemas.microsoft.com/office/drawing/2014/main" id="{7D3DCA8C-B452-C147-F364-BFA99484973A}"/>
                </a:ext>
              </a:extLst>
            </p:cNvPr>
            <p:cNvCxnSpPr>
              <a:cxnSpLocks/>
            </p:cNvCxnSpPr>
            <p:nvPr/>
          </p:nvCxnSpPr>
          <p:spPr>
            <a:xfrm flipH="1" flipV="1">
              <a:off x="7142548" y="3301342"/>
              <a:ext cx="588370" cy="1630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718460F-30BD-9947-3EE0-043E1915EBEC}"/>
                </a:ext>
              </a:extLst>
            </p:cNvPr>
            <p:cNvSpPr txBox="1"/>
            <p:nvPr/>
          </p:nvSpPr>
          <p:spPr>
            <a:xfrm rot="920401">
              <a:off x="7337566" y="3220025"/>
              <a:ext cx="355011" cy="246221"/>
            </a:xfrm>
            <a:prstGeom prst="rect">
              <a:avLst/>
            </a:prstGeom>
            <a:noFill/>
          </p:spPr>
          <p:txBody>
            <a:bodyPr wrap="square" rtlCol="0">
              <a:spAutoFit/>
            </a:bodyPr>
            <a:lstStyle/>
            <a:p>
              <a:r>
                <a:rPr lang="en-US" sz="1000" b="1" dirty="0">
                  <a:latin typeface="CMU Serif" panose="02000603000000000000" pitchFamily="2" charset="0"/>
                  <a:ea typeface="CMU Serif" panose="02000603000000000000" pitchFamily="2" charset="0"/>
                  <a:cs typeface="CMU Serif" panose="02000603000000000000" pitchFamily="2" charset="0"/>
                </a:rPr>
                <a:t>-V</a:t>
              </a:r>
              <a:endParaRPr lang="en-GB" sz="1000" b="1" dirty="0">
                <a:latin typeface="CMU Serif" panose="02000603000000000000" pitchFamily="2" charset="0"/>
                <a:ea typeface="CMU Serif" panose="02000603000000000000" pitchFamily="2" charset="0"/>
                <a:cs typeface="CMU Serif" panose="02000603000000000000" pitchFamily="2" charset="0"/>
              </a:endParaRPr>
            </a:p>
          </p:txBody>
        </p:sp>
        <p:cxnSp>
          <p:nvCxnSpPr>
            <p:cNvPr id="48" name="Straight Arrow Connector 47">
              <a:extLst>
                <a:ext uri="{FF2B5EF4-FFF2-40B4-BE49-F238E27FC236}">
                  <a16:creationId xmlns:a16="http://schemas.microsoft.com/office/drawing/2014/main" id="{4F83781E-087C-0011-623E-F82666C3AA61}"/>
                </a:ext>
              </a:extLst>
            </p:cNvPr>
            <p:cNvCxnSpPr>
              <a:cxnSpLocks/>
            </p:cNvCxnSpPr>
            <p:nvPr/>
          </p:nvCxnSpPr>
          <p:spPr>
            <a:xfrm flipH="1" flipV="1">
              <a:off x="9182613" y="3192998"/>
              <a:ext cx="588370" cy="1630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74AF143-BFE0-D238-9B7D-42C36F950F11}"/>
                </a:ext>
              </a:extLst>
            </p:cNvPr>
            <p:cNvSpPr txBox="1"/>
            <p:nvPr/>
          </p:nvSpPr>
          <p:spPr>
            <a:xfrm rot="920401">
              <a:off x="9376774" y="3118571"/>
              <a:ext cx="403127" cy="246221"/>
            </a:xfrm>
            <a:prstGeom prst="rect">
              <a:avLst/>
            </a:prstGeom>
            <a:noFill/>
          </p:spPr>
          <p:txBody>
            <a:bodyPr wrap="square" rtlCol="0">
              <a:spAutoFit/>
            </a:bodyPr>
            <a:lstStyle/>
            <a:p>
              <a:r>
                <a:rPr lang="en-US" sz="1000" b="1" dirty="0">
                  <a:latin typeface="CMU Serif" panose="02000603000000000000" pitchFamily="2" charset="0"/>
                  <a:ea typeface="CMU Serif" panose="02000603000000000000" pitchFamily="2" charset="0"/>
                  <a:cs typeface="CMU Serif" panose="02000603000000000000" pitchFamily="2" charset="0"/>
                </a:rPr>
                <a:t>-V</a:t>
              </a:r>
              <a:endParaRPr lang="en-GB" sz="1000" b="1" dirty="0">
                <a:latin typeface="CMU Serif" panose="02000603000000000000" pitchFamily="2" charset="0"/>
                <a:ea typeface="CMU Serif" panose="02000603000000000000" pitchFamily="2" charset="0"/>
                <a:cs typeface="CMU Serif" panose="02000603000000000000" pitchFamily="2" charset="0"/>
              </a:endParaRPr>
            </a:p>
          </p:txBody>
        </p:sp>
        <p:cxnSp>
          <p:nvCxnSpPr>
            <p:cNvPr id="50" name="Straight Arrow Connector 49">
              <a:extLst>
                <a:ext uri="{FF2B5EF4-FFF2-40B4-BE49-F238E27FC236}">
                  <a16:creationId xmlns:a16="http://schemas.microsoft.com/office/drawing/2014/main" id="{2097A6E7-DA90-7727-37D2-AB5A4BE4C54D}"/>
                </a:ext>
              </a:extLst>
            </p:cNvPr>
            <p:cNvCxnSpPr>
              <a:cxnSpLocks/>
            </p:cNvCxnSpPr>
            <p:nvPr/>
          </p:nvCxnSpPr>
          <p:spPr>
            <a:xfrm>
              <a:off x="3411905" y="5101753"/>
              <a:ext cx="591728" cy="1602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A15C5917-4FCF-2DA2-C001-F5D1414BF961}"/>
                </a:ext>
              </a:extLst>
            </p:cNvPr>
            <p:cNvSpPr txBox="1"/>
            <p:nvPr/>
          </p:nvSpPr>
          <p:spPr>
            <a:xfrm rot="920401">
              <a:off x="3594129" y="4974161"/>
              <a:ext cx="192542" cy="246221"/>
            </a:xfrm>
            <a:prstGeom prst="rect">
              <a:avLst/>
            </a:prstGeom>
            <a:noFill/>
          </p:spPr>
          <p:txBody>
            <a:bodyPr wrap="square" rtlCol="0">
              <a:spAutoFit/>
            </a:bodyPr>
            <a:lstStyle/>
            <a:p>
              <a:r>
                <a:rPr lang="en-US" sz="1000" b="1" dirty="0">
                  <a:latin typeface="CMU Serif" panose="02000603000000000000" pitchFamily="2" charset="0"/>
                  <a:ea typeface="CMU Serif" panose="02000603000000000000" pitchFamily="2" charset="0"/>
                  <a:cs typeface="CMU Serif" panose="02000603000000000000" pitchFamily="2" charset="0"/>
                </a:rPr>
                <a:t>V</a:t>
              </a:r>
              <a:endParaRPr lang="en-GB" sz="1000" b="1" dirty="0">
                <a:latin typeface="CMU Serif" panose="02000603000000000000" pitchFamily="2" charset="0"/>
                <a:ea typeface="CMU Serif" panose="02000603000000000000" pitchFamily="2" charset="0"/>
                <a:cs typeface="CMU Serif" panose="02000603000000000000" pitchFamily="2" charset="0"/>
              </a:endParaRPr>
            </a:p>
          </p:txBody>
        </p:sp>
        <p:cxnSp>
          <p:nvCxnSpPr>
            <p:cNvPr id="52" name="Straight Arrow Connector 51">
              <a:extLst>
                <a:ext uri="{FF2B5EF4-FFF2-40B4-BE49-F238E27FC236}">
                  <a16:creationId xmlns:a16="http://schemas.microsoft.com/office/drawing/2014/main" id="{546C8DC0-5121-F675-EABD-9AD866392969}"/>
                </a:ext>
              </a:extLst>
            </p:cNvPr>
            <p:cNvCxnSpPr>
              <a:cxnSpLocks/>
            </p:cNvCxnSpPr>
            <p:nvPr/>
          </p:nvCxnSpPr>
          <p:spPr>
            <a:xfrm>
              <a:off x="1173816" y="4941520"/>
              <a:ext cx="591728" cy="1602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26107A6-1512-CCB0-31CC-721CE3B483E1}"/>
                </a:ext>
              </a:extLst>
            </p:cNvPr>
            <p:cNvSpPr txBox="1"/>
            <p:nvPr/>
          </p:nvSpPr>
          <p:spPr>
            <a:xfrm rot="920401">
              <a:off x="1356039" y="4813927"/>
              <a:ext cx="192542" cy="246221"/>
            </a:xfrm>
            <a:prstGeom prst="rect">
              <a:avLst/>
            </a:prstGeom>
            <a:noFill/>
          </p:spPr>
          <p:txBody>
            <a:bodyPr wrap="square" rtlCol="0">
              <a:spAutoFit/>
            </a:bodyPr>
            <a:lstStyle/>
            <a:p>
              <a:r>
                <a:rPr lang="en-US" sz="1000" b="1" dirty="0">
                  <a:latin typeface="CMU Serif" panose="02000603000000000000" pitchFamily="2" charset="0"/>
                  <a:ea typeface="CMU Serif" panose="02000603000000000000" pitchFamily="2" charset="0"/>
                  <a:cs typeface="CMU Serif" panose="02000603000000000000" pitchFamily="2" charset="0"/>
                </a:rPr>
                <a:t>V</a:t>
              </a:r>
              <a:endParaRPr lang="en-GB" sz="1000" b="1" dirty="0">
                <a:latin typeface="CMU Serif" panose="02000603000000000000" pitchFamily="2" charset="0"/>
                <a:ea typeface="CMU Serif" panose="02000603000000000000" pitchFamily="2" charset="0"/>
                <a:cs typeface="CMU Serif" panose="02000603000000000000" pitchFamily="2" charset="0"/>
              </a:endParaRPr>
            </a:p>
          </p:txBody>
        </p:sp>
        <p:sp>
          <p:nvSpPr>
            <p:cNvPr id="5" name="TextBox 4">
              <a:extLst>
                <a:ext uri="{FF2B5EF4-FFF2-40B4-BE49-F238E27FC236}">
                  <a16:creationId xmlns:a16="http://schemas.microsoft.com/office/drawing/2014/main" id="{D89BF395-E3AF-AA49-47AF-5C439A3E7398}"/>
                </a:ext>
              </a:extLst>
            </p:cNvPr>
            <p:cNvSpPr txBox="1"/>
            <p:nvPr/>
          </p:nvSpPr>
          <p:spPr>
            <a:xfrm>
              <a:off x="2727425" y="1458732"/>
              <a:ext cx="1686760" cy="436500"/>
            </a:xfrm>
            <a:prstGeom prst="rect">
              <a:avLst/>
            </a:prstGeom>
            <a:noFill/>
          </p:spPr>
          <p:txBody>
            <a:bodyPr wrap="square" rtlCol="0">
              <a:spAutoFit/>
            </a:bodyPr>
            <a:lstStyle/>
            <a:p>
              <a:pPr algn="ctr"/>
              <a:r>
                <a:rPr lang="en-US" sz="2400" b="1" dirty="0">
                  <a:latin typeface="CMU Serif" panose="02000603000000000000" pitchFamily="2" charset="0"/>
                  <a:ea typeface="CMU Serif" panose="02000603000000000000" pitchFamily="2" charset="0"/>
                  <a:cs typeface="CMU Serif" panose="02000603000000000000" pitchFamily="2" charset="0"/>
                </a:rPr>
                <a:t>Forward</a:t>
              </a:r>
              <a:endParaRPr lang="en-GB" sz="2400" b="1" dirty="0">
                <a:latin typeface="CMU Serif" panose="02000603000000000000" pitchFamily="2" charset="0"/>
                <a:ea typeface="CMU Serif" panose="02000603000000000000" pitchFamily="2" charset="0"/>
                <a:cs typeface="CMU Serif" panose="02000603000000000000" pitchFamily="2" charset="0"/>
              </a:endParaRPr>
            </a:p>
          </p:txBody>
        </p:sp>
      </p:grpSp>
      <p:sp>
        <p:nvSpPr>
          <p:cNvPr id="3" name="TextBox 2">
            <a:extLst>
              <a:ext uri="{FF2B5EF4-FFF2-40B4-BE49-F238E27FC236}">
                <a16:creationId xmlns:a16="http://schemas.microsoft.com/office/drawing/2014/main" id="{40C7D223-5C92-D63E-D443-6E86C7C3688B}"/>
              </a:ext>
            </a:extLst>
          </p:cNvPr>
          <p:cNvSpPr txBox="1"/>
          <p:nvPr/>
        </p:nvSpPr>
        <p:spPr>
          <a:xfrm>
            <a:off x="3110688" y="3416045"/>
            <a:ext cx="1784004" cy="461665"/>
          </a:xfrm>
          <a:prstGeom prst="rect">
            <a:avLst/>
          </a:prstGeom>
          <a:noFill/>
        </p:spPr>
        <p:txBody>
          <a:bodyPr wrap="square" rtlCol="0">
            <a:spAutoFit/>
          </a:bodyPr>
          <a:lstStyle/>
          <a:p>
            <a:pPr algn="ctr"/>
            <a:r>
              <a:rPr lang="en-US" sz="2400" b="1" dirty="0">
                <a:latin typeface="CMU Serif" panose="02000603000000000000" pitchFamily="2" charset="0"/>
                <a:ea typeface="CMU Serif" panose="02000603000000000000" pitchFamily="2" charset="0"/>
                <a:cs typeface="CMU Serif" panose="02000603000000000000" pitchFamily="2" charset="0"/>
              </a:rPr>
              <a:t>Backward</a:t>
            </a:r>
            <a:endParaRPr lang="en-GB"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4" name="TextBox 3">
            <a:extLst>
              <a:ext uri="{FF2B5EF4-FFF2-40B4-BE49-F238E27FC236}">
                <a16:creationId xmlns:a16="http://schemas.microsoft.com/office/drawing/2014/main" id="{8AC9F577-38BF-C7E6-5282-6426CE2FE4E4}"/>
              </a:ext>
            </a:extLst>
          </p:cNvPr>
          <p:cNvSpPr txBox="1"/>
          <p:nvPr/>
        </p:nvSpPr>
        <p:spPr>
          <a:xfrm>
            <a:off x="5906890" y="1099601"/>
            <a:ext cx="378220"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0</a:t>
            </a:r>
          </a:p>
        </p:txBody>
      </p:sp>
      <p:sp>
        <p:nvSpPr>
          <p:cNvPr id="10" name="TextBox 9">
            <a:extLst>
              <a:ext uri="{FF2B5EF4-FFF2-40B4-BE49-F238E27FC236}">
                <a16:creationId xmlns:a16="http://schemas.microsoft.com/office/drawing/2014/main" id="{072C2F9C-54AF-0B2E-4E55-BBA368BBD504}"/>
              </a:ext>
            </a:extLst>
          </p:cNvPr>
          <p:cNvSpPr txBox="1"/>
          <p:nvPr/>
        </p:nvSpPr>
        <p:spPr>
          <a:xfrm>
            <a:off x="8326190" y="1044686"/>
            <a:ext cx="378220"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1</a:t>
            </a:r>
          </a:p>
        </p:txBody>
      </p:sp>
      <p:sp>
        <p:nvSpPr>
          <p:cNvPr id="55" name="TextBox 54">
            <a:extLst>
              <a:ext uri="{FF2B5EF4-FFF2-40B4-BE49-F238E27FC236}">
                <a16:creationId xmlns:a16="http://schemas.microsoft.com/office/drawing/2014/main" id="{BAEB492C-A0AD-1CD0-93E0-7D305DC01D1A}"/>
              </a:ext>
            </a:extLst>
          </p:cNvPr>
          <p:cNvSpPr txBox="1"/>
          <p:nvPr/>
        </p:nvSpPr>
        <p:spPr>
          <a:xfrm>
            <a:off x="10743591" y="1050405"/>
            <a:ext cx="378220"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2</a:t>
            </a:r>
          </a:p>
        </p:txBody>
      </p:sp>
      <p:sp>
        <p:nvSpPr>
          <p:cNvPr id="56" name="TextBox 55">
            <a:extLst>
              <a:ext uri="{FF2B5EF4-FFF2-40B4-BE49-F238E27FC236}">
                <a16:creationId xmlns:a16="http://schemas.microsoft.com/office/drawing/2014/main" id="{2E9BDE47-980D-B49B-1A6F-B09DF6045347}"/>
              </a:ext>
            </a:extLst>
          </p:cNvPr>
          <p:cNvSpPr txBox="1"/>
          <p:nvPr/>
        </p:nvSpPr>
        <p:spPr>
          <a:xfrm>
            <a:off x="5916682" y="2893716"/>
            <a:ext cx="378220"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0</a:t>
            </a:r>
          </a:p>
        </p:txBody>
      </p:sp>
      <p:sp>
        <p:nvSpPr>
          <p:cNvPr id="57" name="TextBox 56">
            <a:extLst>
              <a:ext uri="{FF2B5EF4-FFF2-40B4-BE49-F238E27FC236}">
                <a16:creationId xmlns:a16="http://schemas.microsoft.com/office/drawing/2014/main" id="{E4246F1B-F8B9-D6AF-548E-258FB09B78A6}"/>
              </a:ext>
            </a:extLst>
          </p:cNvPr>
          <p:cNvSpPr txBox="1"/>
          <p:nvPr/>
        </p:nvSpPr>
        <p:spPr>
          <a:xfrm>
            <a:off x="8174894" y="2907767"/>
            <a:ext cx="565415"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-1</a:t>
            </a:r>
          </a:p>
        </p:txBody>
      </p:sp>
      <p:sp>
        <p:nvSpPr>
          <p:cNvPr id="58" name="TextBox 57">
            <a:extLst>
              <a:ext uri="{FF2B5EF4-FFF2-40B4-BE49-F238E27FC236}">
                <a16:creationId xmlns:a16="http://schemas.microsoft.com/office/drawing/2014/main" id="{8C2766E6-3CEC-B4E2-A0E5-F68458A72291}"/>
              </a:ext>
            </a:extLst>
          </p:cNvPr>
          <p:cNvSpPr txBox="1"/>
          <p:nvPr/>
        </p:nvSpPr>
        <p:spPr>
          <a:xfrm>
            <a:off x="10556396" y="2861013"/>
            <a:ext cx="565415"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-2</a:t>
            </a:r>
          </a:p>
        </p:txBody>
      </p:sp>
      <p:sp>
        <p:nvSpPr>
          <p:cNvPr id="59" name="TextBox 58">
            <a:extLst>
              <a:ext uri="{FF2B5EF4-FFF2-40B4-BE49-F238E27FC236}">
                <a16:creationId xmlns:a16="http://schemas.microsoft.com/office/drawing/2014/main" id="{9E4F8F70-4CAD-CFA8-6924-2D9011F98D03}"/>
              </a:ext>
            </a:extLst>
          </p:cNvPr>
          <p:cNvSpPr txBox="1"/>
          <p:nvPr/>
        </p:nvSpPr>
        <p:spPr>
          <a:xfrm>
            <a:off x="3625416" y="4712737"/>
            <a:ext cx="565415"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-1</a:t>
            </a:r>
          </a:p>
        </p:txBody>
      </p:sp>
      <p:sp>
        <p:nvSpPr>
          <p:cNvPr id="60" name="TextBox 59">
            <a:extLst>
              <a:ext uri="{FF2B5EF4-FFF2-40B4-BE49-F238E27FC236}">
                <a16:creationId xmlns:a16="http://schemas.microsoft.com/office/drawing/2014/main" id="{8E6C0830-986C-BB46-3004-DB5A80834D1E}"/>
              </a:ext>
            </a:extLst>
          </p:cNvPr>
          <p:cNvSpPr txBox="1"/>
          <p:nvPr/>
        </p:nvSpPr>
        <p:spPr>
          <a:xfrm>
            <a:off x="1241292" y="4695771"/>
            <a:ext cx="565415"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-2</a:t>
            </a:r>
          </a:p>
        </p:txBody>
      </p:sp>
      <p:sp>
        <p:nvSpPr>
          <p:cNvPr id="61" name="TextBox 60">
            <a:extLst>
              <a:ext uri="{FF2B5EF4-FFF2-40B4-BE49-F238E27FC236}">
                <a16:creationId xmlns:a16="http://schemas.microsoft.com/office/drawing/2014/main" id="{343C0F0A-B286-F0E4-E75E-A62611AAA667}"/>
              </a:ext>
            </a:extLst>
          </p:cNvPr>
          <p:cNvSpPr txBox="1"/>
          <p:nvPr/>
        </p:nvSpPr>
        <p:spPr>
          <a:xfrm>
            <a:off x="5947203" y="4695771"/>
            <a:ext cx="378220"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0</a:t>
            </a:r>
          </a:p>
        </p:txBody>
      </p:sp>
      <p:sp>
        <p:nvSpPr>
          <p:cNvPr id="62" name="TextBox 61">
            <a:extLst>
              <a:ext uri="{FF2B5EF4-FFF2-40B4-BE49-F238E27FC236}">
                <a16:creationId xmlns:a16="http://schemas.microsoft.com/office/drawing/2014/main" id="{CFE08802-1B8B-8DDE-F18C-68ED8D5261EE}"/>
              </a:ext>
            </a:extLst>
          </p:cNvPr>
          <p:cNvSpPr txBox="1"/>
          <p:nvPr/>
        </p:nvSpPr>
        <p:spPr>
          <a:xfrm>
            <a:off x="8285816" y="4704610"/>
            <a:ext cx="378220"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1</a:t>
            </a:r>
          </a:p>
        </p:txBody>
      </p:sp>
      <p:sp>
        <p:nvSpPr>
          <p:cNvPr id="63" name="TextBox 62">
            <a:extLst>
              <a:ext uri="{FF2B5EF4-FFF2-40B4-BE49-F238E27FC236}">
                <a16:creationId xmlns:a16="http://schemas.microsoft.com/office/drawing/2014/main" id="{3E570719-7D46-72B5-B73F-73F1D619B2B9}"/>
              </a:ext>
            </a:extLst>
          </p:cNvPr>
          <p:cNvSpPr txBox="1"/>
          <p:nvPr/>
        </p:nvSpPr>
        <p:spPr>
          <a:xfrm>
            <a:off x="10692677" y="4695770"/>
            <a:ext cx="378220"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2</a:t>
            </a:r>
          </a:p>
        </p:txBody>
      </p:sp>
      <p:pic>
        <p:nvPicPr>
          <p:cNvPr id="64" name="Audio 63">
            <a:hlinkClick r:id="" action="ppaction://media"/>
            <a:extLst>
              <a:ext uri="{FF2B5EF4-FFF2-40B4-BE49-F238E27FC236}">
                <a16:creationId xmlns:a16="http://schemas.microsoft.com/office/drawing/2014/main" id="{107B9043-558A-BD26-1DEC-F33ED084F5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
        <p:nvSpPr>
          <p:cNvPr id="70" name="Slide Number Placeholder 69">
            <a:extLst>
              <a:ext uri="{FF2B5EF4-FFF2-40B4-BE49-F238E27FC236}">
                <a16:creationId xmlns:a16="http://schemas.microsoft.com/office/drawing/2014/main" id="{04334EC4-C71D-D8EB-3228-55FDEFDCC86C}"/>
              </a:ext>
            </a:extLst>
          </p:cNvPr>
          <p:cNvSpPr>
            <a:spLocks noGrp="1"/>
          </p:cNvSpPr>
          <p:nvPr>
            <p:ph type="sldNum" sz="quarter" idx="12"/>
          </p:nvPr>
        </p:nvSpPr>
        <p:spPr/>
        <p:txBody>
          <a:bodyPr/>
          <a:lstStyle/>
          <a:p>
            <a:fld id="{5A6CCE75-E5F9-4A86-AE3A-55B0FDCE254B}" type="slidenum">
              <a:rPr lang="en-CA" smtClean="0"/>
              <a:t>17</a:t>
            </a:fld>
            <a:endParaRPr lang="en-CA"/>
          </a:p>
        </p:txBody>
      </p:sp>
    </p:spTree>
    <p:extLst>
      <p:ext uri="{BB962C8B-B14F-4D97-AF65-F5344CB8AC3E}">
        <p14:creationId xmlns:p14="http://schemas.microsoft.com/office/powerpoint/2010/main" val="2785926174"/>
      </p:ext>
    </p:extLst>
  </p:cSld>
  <p:clrMapOvr>
    <a:masterClrMapping/>
  </p:clrMapOvr>
  <mc:AlternateContent xmlns:mc="http://schemas.openxmlformats.org/markup-compatibility/2006" xmlns:p14="http://schemas.microsoft.com/office/powerpoint/2010/main">
    <mc:Choice Requires="p14">
      <p:transition spd="slow" p14:dur="2000" advTm="33688"/>
    </mc:Choice>
    <mc:Fallback xmlns="">
      <p:transition spd="slow" advTm="33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4"/>
                </p:tgtEl>
              </p:cMediaNode>
            </p:audio>
          </p:childTnLst>
        </p:cTn>
      </p:par>
    </p:tnLst>
  </p:timing>
  <p:extLst>
    <p:ext uri="{3A86A75C-4F4B-4683-9AE1-C65F6400EC91}">
      <p14:laserTraceLst xmlns:p14="http://schemas.microsoft.com/office/powerpoint/2010/main">
        <p14:tracePtLst>
          <p14:tracePt t="1432" x="3621088" y="6789738"/>
          <p14:tracePt t="1440" x="3621088" y="6734175"/>
          <p14:tracePt t="1449" x="3633788" y="6638925"/>
          <p14:tracePt t="1455" x="3648075" y="6529388"/>
          <p14:tracePt t="1464" x="3675063" y="6419850"/>
          <p14:tracePt t="1471" x="3703638" y="6296025"/>
          <p14:tracePt t="1480" x="3743325" y="6145213"/>
          <p14:tracePt t="1487" x="3784600" y="6007100"/>
          <p14:tracePt t="1496" x="3813175" y="5884863"/>
          <p14:tracePt t="1503" x="3840163" y="5734050"/>
          <p14:tracePt t="1511" x="3881438" y="5610225"/>
          <p14:tracePt t="1519" x="3894138" y="5472113"/>
          <p14:tracePt t="1527" x="3908425" y="5362575"/>
          <p14:tracePt t="1535" x="3922713" y="5238750"/>
          <p14:tracePt t="1543" x="3935413" y="5143500"/>
          <p14:tracePt t="1554" x="3949700" y="5060950"/>
          <p14:tracePt t="1561" x="3949700" y="5006975"/>
          <p14:tracePt t="1569" x="3949700" y="4978400"/>
          <p14:tracePt t="1575" x="3963988" y="4965700"/>
          <p14:tracePt t="1583" x="3963988" y="4951413"/>
          <p14:tracePt t="1607" x="3976688" y="4951413"/>
          <p14:tracePt t="1632" x="3976688" y="4937125"/>
          <p14:tracePt t="1671" x="3990975" y="4937125"/>
          <p14:tracePt t="1703" x="4005263" y="4937125"/>
          <p14:tracePt t="2223" x="4017963" y="4937125"/>
          <p14:tracePt t="2635" x="4017963" y="4924425"/>
          <p14:tracePt t="2647" x="4032250" y="4910138"/>
          <p14:tracePt t="2656" x="4032250" y="4868863"/>
          <p14:tracePt t="2664" x="4059238" y="4856163"/>
          <p14:tracePt t="2672" x="4073525" y="4827588"/>
          <p14:tracePt t="2683" x="4100513" y="4814888"/>
          <p14:tracePt t="2688" x="4127500" y="4773613"/>
          <p14:tracePt t="2697" x="4141788" y="4745038"/>
          <p14:tracePt t="2705" x="4168775" y="4718050"/>
          <p14:tracePt t="2712" x="4183063" y="4676775"/>
          <p14:tracePt t="2719" x="4183063" y="4664075"/>
          <p14:tracePt t="2728" x="4197350" y="4608513"/>
          <p14:tracePt t="2735" x="4197350" y="4581525"/>
          <p14:tracePt t="2743" x="4210050" y="4540250"/>
          <p14:tracePt t="2752" x="4210050" y="4513263"/>
          <p14:tracePt t="2760" x="4210050" y="4498975"/>
          <p14:tracePt t="2768" x="4210050" y="4484688"/>
          <p14:tracePt t="2776" x="4210050" y="4457700"/>
          <p14:tracePt t="2783" x="4224338" y="4443413"/>
          <p14:tracePt t="2791" x="4224338" y="4430713"/>
          <p14:tracePt t="2799" x="4224338" y="4402138"/>
          <p14:tracePt t="2808" x="4224338" y="4389438"/>
          <p14:tracePt t="2817" x="4224338" y="4375150"/>
          <p14:tracePt t="2824" x="4224338" y="4348163"/>
          <p14:tracePt t="2832" x="4237038" y="4333875"/>
          <p14:tracePt t="2839" x="4237038" y="4321175"/>
          <p14:tracePt t="2847" x="4237038" y="4292600"/>
          <p14:tracePt t="2855" x="4237038" y="4279900"/>
          <p14:tracePt t="2864" x="4237038" y="4265613"/>
          <p14:tracePt t="2871" x="4237038" y="4251325"/>
          <p14:tracePt t="2879" x="4237038" y="4238625"/>
          <p14:tracePt t="2887" x="4237038" y="4224338"/>
          <p14:tracePt t="2895" x="4237038" y="4210050"/>
          <p14:tracePt t="2903" x="4237038" y="4183063"/>
          <p14:tracePt t="2919" x="4237038" y="4156075"/>
          <p14:tracePt t="2936" x="4237038" y="4141788"/>
          <p14:tracePt t="2960" x="4237038" y="4129088"/>
          <p14:tracePt t="2981" x="4224338" y="4129088"/>
          <p14:tracePt t="3024" x="4224338" y="4114800"/>
          <p14:tracePt t="6895" x="4237038" y="4100513"/>
          <p14:tracePt t="6903" x="4265613" y="4087813"/>
          <p14:tracePt t="6911" x="4306888" y="4073525"/>
          <p14:tracePt t="6919" x="4333875" y="4059238"/>
          <p14:tracePt t="6927" x="4375150" y="4059238"/>
          <p14:tracePt t="6935" x="4402138" y="4046538"/>
          <p14:tracePt t="6943" x="4443413" y="4046538"/>
          <p14:tracePt t="6951" x="4470400" y="4032250"/>
          <p14:tracePt t="6964" x="4498975" y="4019550"/>
          <p14:tracePt t="6967" x="4511675" y="4019550"/>
          <p14:tracePt t="6975" x="4525963" y="4005263"/>
          <p14:tracePt t="6983" x="4538663" y="4005263"/>
          <p14:tracePt t="6992" x="4552950" y="4005263"/>
          <p14:tracePt t="6999" x="4567238" y="3990975"/>
          <p14:tracePt t="7007" x="4579938" y="3990975"/>
          <p14:tracePt t="7015" x="4608513" y="3978275"/>
          <p14:tracePt t="7023" x="4621213" y="3963988"/>
          <p14:tracePt t="7031" x="4662488" y="3949700"/>
          <p14:tracePt t="7039" x="4676775" y="3949700"/>
          <p14:tracePt t="7047" x="4703763" y="3937000"/>
          <p14:tracePt t="7055" x="4730750" y="3922713"/>
          <p14:tracePt t="7064" x="4745038" y="3922713"/>
          <p14:tracePt t="7071" x="4759325" y="3908425"/>
          <p14:tracePt t="7080" x="4772025" y="3895725"/>
          <p14:tracePt t="7087" x="4786313" y="3895725"/>
          <p14:tracePt t="7095" x="4800600" y="3895725"/>
          <p14:tracePt t="7104" x="4800600" y="3881438"/>
          <p14:tracePt t="7112" x="4813300" y="3881438"/>
          <p14:tracePt t="7127" x="4827588" y="3867150"/>
          <p14:tracePt t="7136" x="4841875" y="3854450"/>
          <p14:tracePt t="7151" x="4854575" y="3840163"/>
          <p14:tracePt t="7159" x="4868863" y="3813175"/>
          <p14:tracePt t="7168" x="4881563" y="3798888"/>
          <p14:tracePt t="7175" x="4910138" y="3786188"/>
          <p14:tracePt t="7183" x="4922838" y="3771900"/>
          <p14:tracePt t="7192" x="4951413" y="3757613"/>
          <p14:tracePt t="7199" x="4978400" y="3744913"/>
          <p14:tracePt t="7208" x="5005388" y="3703638"/>
          <p14:tracePt t="7216" x="5032375" y="3689350"/>
          <p14:tracePt t="7224" x="5073650" y="3662363"/>
          <p14:tracePt t="7235" x="5102225" y="3635375"/>
          <p14:tracePt t="7240" x="5114925" y="3621088"/>
          <p14:tracePt t="7247" x="5156200" y="3579813"/>
          <p14:tracePt t="7255" x="5156200" y="3565525"/>
          <p14:tracePt t="7263" x="5184775" y="3538538"/>
          <p14:tracePt t="7271" x="5197475" y="3511550"/>
          <p14:tracePt t="7279" x="5211763" y="3511550"/>
          <p14:tracePt t="7287" x="5211763" y="3484563"/>
          <p14:tracePt t="7295" x="5224463" y="3484563"/>
          <p14:tracePt t="7303" x="5238750" y="3470275"/>
          <p14:tracePt t="7311" x="5238750" y="3455988"/>
          <p14:tracePt t="7319" x="5238750" y="3443288"/>
          <p14:tracePt t="7327" x="5253038" y="3429000"/>
          <p14:tracePt t="7343" x="5265738" y="3414713"/>
          <p14:tracePt t="7351" x="5280025" y="3402013"/>
          <p14:tracePt t="7359" x="5280025" y="3387725"/>
          <p14:tracePt t="7367" x="5294313" y="3387725"/>
          <p14:tracePt t="7375" x="5294313" y="3373438"/>
          <p14:tracePt t="7383" x="5307013" y="3373438"/>
          <p14:tracePt t="7391" x="5321300" y="3346450"/>
          <p14:tracePt t="7399" x="5321300" y="3333750"/>
          <p14:tracePt t="7407" x="5335588" y="3319463"/>
          <p14:tracePt t="7415" x="5348288" y="3278188"/>
          <p14:tracePt t="7423" x="5348288" y="3251200"/>
          <p14:tracePt t="7433" x="5375275" y="3222625"/>
          <p14:tracePt t="7440" x="5389563" y="3181350"/>
          <p14:tracePt t="7450" x="5403850" y="3113088"/>
          <p14:tracePt t="7456" x="5416550" y="3044825"/>
          <p14:tracePt t="7467" x="5445125" y="2976563"/>
          <p14:tracePt t="7472" x="5457825" y="2935288"/>
          <p14:tracePt t="7483" x="5457825" y="2894013"/>
          <p14:tracePt t="7488" x="5472113" y="2852738"/>
          <p14:tracePt t="7496" x="5486400" y="2798763"/>
          <p14:tracePt t="7504" x="5486400" y="2757488"/>
          <p14:tracePt t="7512" x="5486400" y="2728913"/>
          <p14:tracePt t="7520" x="5486400" y="2716213"/>
          <p14:tracePt t="7528" x="5486400" y="2701925"/>
          <p14:tracePt t="7536" x="5486400" y="2687638"/>
          <p14:tracePt t="7544" x="5486400" y="2660650"/>
          <p14:tracePt t="7560" x="5486400" y="2633663"/>
          <p14:tracePt t="7568" x="5499100" y="2633663"/>
          <p14:tracePt t="7576" x="5499100" y="2619375"/>
          <p14:tracePt t="7583" x="5499100" y="2606675"/>
          <p14:tracePt t="7591" x="5499100" y="2592388"/>
          <p14:tracePt t="7599" x="5499100" y="2565400"/>
          <p14:tracePt t="7607" x="5499100" y="2536825"/>
          <p14:tracePt t="7616" x="5499100" y="2509838"/>
          <p14:tracePt t="7624" x="5499100" y="2482850"/>
          <p14:tracePt t="7633" x="5499100" y="2455863"/>
          <p14:tracePt t="7640" x="5499100" y="2441575"/>
          <p14:tracePt t="7647" x="5486400" y="2400300"/>
          <p14:tracePt t="7655" x="5486400" y="2386013"/>
          <p14:tracePt t="7672" x="5486400" y="2359025"/>
          <p14:tracePt t="7682" x="5472113" y="2359025"/>
          <p14:tracePt t="7700" x="5472113" y="2344738"/>
          <p14:tracePt t="7736" x="5457825" y="2344738"/>
          <p14:tracePt t="7744" x="5457825" y="2332038"/>
          <p14:tracePt t="7752" x="5445125" y="2317750"/>
          <p14:tracePt t="7759" x="5403850" y="2305050"/>
          <p14:tracePt t="7767" x="5389563" y="2290763"/>
          <p14:tracePt t="7775" x="5348288" y="2276475"/>
          <p14:tracePt t="7783" x="5321300" y="2263775"/>
          <p14:tracePt t="7791" x="5280025" y="2249488"/>
          <p14:tracePt t="7799" x="5265738" y="2249488"/>
          <p14:tracePt t="7807" x="5238750" y="2235200"/>
          <p14:tracePt t="7816" x="5211763" y="2235200"/>
          <p14:tracePt t="7824" x="5197475" y="2235200"/>
          <p14:tracePt t="7833" x="5156200" y="2235200"/>
          <p14:tracePt t="7840" x="5143500" y="2235200"/>
          <p14:tracePt t="7856" x="5129213" y="2235200"/>
          <p14:tracePt t="7872" x="5114925" y="2235200"/>
          <p14:tracePt t="7888" x="5102225" y="2235200"/>
          <p14:tracePt t="7904" x="5087938" y="2235200"/>
          <p14:tracePt t="7960" x="5073650" y="2235200"/>
          <p14:tracePt t="8001" x="5073650" y="2249488"/>
          <p14:tracePt t="8071" x="5073650" y="2263775"/>
          <p14:tracePt t="8112" x="5087938" y="2290763"/>
          <p14:tracePt t="8120" x="5102225" y="2290763"/>
          <p14:tracePt t="8128" x="5129213" y="2305050"/>
          <p14:tracePt t="8136" x="5156200" y="2317750"/>
          <p14:tracePt t="8143" x="5170488" y="2317750"/>
          <p14:tracePt t="8152" x="5184775" y="2332038"/>
          <p14:tracePt t="8160" x="5224463" y="2344738"/>
          <p14:tracePt t="8168" x="5238750" y="2344738"/>
          <p14:tracePt t="8176" x="5253038" y="2344738"/>
          <p14:tracePt t="8183" x="5280025" y="2359025"/>
          <p14:tracePt t="8191" x="5307013" y="2359025"/>
          <p14:tracePt t="8199" x="5321300" y="2373313"/>
          <p14:tracePt t="8207" x="5348288" y="2386013"/>
          <p14:tracePt t="8215" x="5389563" y="2386013"/>
          <p14:tracePt t="8223" x="5430838" y="2400300"/>
          <p14:tracePt t="8232" x="5472113" y="2400300"/>
          <p14:tracePt t="8239" x="5513388" y="2414588"/>
          <p14:tracePt t="8247" x="5526088" y="2427288"/>
          <p14:tracePt t="8255" x="5567363" y="2427288"/>
          <p14:tracePt t="8264" x="5608638" y="2427288"/>
          <p14:tracePt t="8272" x="5637213" y="2427288"/>
          <p14:tracePt t="8280" x="5664200" y="2441575"/>
          <p14:tracePt t="8287" x="5705475" y="2455863"/>
          <p14:tracePt t="8295" x="5746750" y="2455863"/>
          <p14:tracePt t="8303" x="5788025" y="2455863"/>
          <p14:tracePt t="8311" x="5842000" y="2468563"/>
          <p14:tracePt t="8319" x="5910263" y="2482850"/>
          <p14:tracePt t="8327" x="5992813" y="2482850"/>
          <p14:tracePt t="8335" x="6075363" y="2495550"/>
          <p14:tracePt t="8343" x="6184900" y="2524125"/>
          <p14:tracePt t="8351" x="6294438" y="2536825"/>
          <p14:tracePt t="8359" x="6391275" y="2551113"/>
          <p14:tracePt t="8367" x="6500813" y="2565400"/>
          <p14:tracePt t="8375" x="6610350" y="2606675"/>
          <p14:tracePt t="8383" x="6705600" y="2619375"/>
          <p14:tracePt t="8391" x="6829425" y="2647950"/>
          <p14:tracePt t="8399" x="6926263" y="2674938"/>
          <p14:tracePt t="8407" x="6994525" y="2687638"/>
          <p14:tracePt t="8415" x="7089775" y="2701925"/>
          <p14:tracePt t="8423" x="7172325" y="2701925"/>
          <p14:tracePt t="8431" x="7227888" y="2716213"/>
          <p14:tracePt t="8439" x="7240588" y="2716213"/>
          <p14:tracePt t="8447" x="7310438" y="2728913"/>
          <p14:tracePt t="8455" x="7391400" y="2728913"/>
          <p14:tracePt t="8463" x="7446963" y="2728913"/>
          <p14:tracePt t="8471" x="7500938" y="2728913"/>
          <p14:tracePt t="8479" x="7529513" y="2728913"/>
          <p14:tracePt t="8487" x="7570788" y="2728913"/>
          <p14:tracePt t="8495" x="7612063" y="2728913"/>
          <p14:tracePt t="8503" x="7653338" y="2728913"/>
          <p14:tracePt t="8511" x="7693025" y="2728913"/>
          <p14:tracePt t="8519" x="7721600" y="2728913"/>
          <p14:tracePt t="8527" x="7762875" y="2716213"/>
          <p14:tracePt t="8535" x="7789863" y="2716213"/>
          <p14:tracePt t="8544" x="7831138" y="2716213"/>
          <p14:tracePt t="8551" x="7858125" y="2716213"/>
          <p14:tracePt t="8559" x="7885113" y="2716213"/>
          <p14:tracePt t="8567" x="7926388" y="2716213"/>
          <p14:tracePt t="8576" x="7967663" y="2716213"/>
          <p14:tracePt t="8584" x="7994650" y="2716213"/>
          <p14:tracePt t="8591" x="8035925" y="2716213"/>
          <p14:tracePt t="8599" x="8077200" y="2716213"/>
          <p14:tracePt t="8607" x="8147050" y="2716213"/>
          <p14:tracePt t="8615" x="8201025" y="2716213"/>
          <p14:tracePt t="8623" x="8256588" y="2716213"/>
          <p14:tracePt t="8631" x="8324850" y="2716213"/>
          <p14:tracePt t="8640" x="8378825" y="2716213"/>
          <p14:tracePt t="8647" x="8434388" y="2701925"/>
          <p14:tracePt t="8655" x="8475663" y="2701925"/>
          <p14:tracePt t="8664" x="8516938" y="2701925"/>
          <p14:tracePt t="8671" x="8558213" y="2687638"/>
          <p14:tracePt t="8681" x="8599488" y="2687638"/>
          <p14:tracePt t="8688" x="8640763" y="2687638"/>
          <p14:tracePt t="8696" x="8667750" y="2687638"/>
          <p14:tracePt t="8703" x="8709025" y="2687638"/>
          <p14:tracePt t="8711" x="8763000" y="2687638"/>
          <p14:tracePt t="8720" x="8831263" y="2674938"/>
          <p14:tracePt t="8728" x="8886825" y="2674938"/>
          <p14:tracePt t="8736" x="8928100" y="2660650"/>
          <p14:tracePt t="8745" x="8996363" y="2660650"/>
          <p14:tracePt t="8751" x="9078913" y="2647950"/>
          <p14:tracePt t="8759" x="9147175" y="2647950"/>
          <p14:tracePt t="8767" x="9215438" y="2633663"/>
          <p14:tracePt t="8775" x="9285288" y="2633663"/>
          <p14:tracePt t="8783" x="9312275" y="2633663"/>
          <p14:tracePt t="8791" x="9366250" y="2633663"/>
          <p14:tracePt t="8799" x="9421813" y="2633663"/>
          <p14:tracePt t="8807" x="9490075" y="2633663"/>
          <p14:tracePt t="8815" x="9545638" y="2633663"/>
          <p14:tracePt t="8823" x="9572625" y="2619375"/>
          <p14:tracePt t="8832" x="9628188" y="2619375"/>
          <p14:tracePt t="8839" x="9696450" y="2619375"/>
          <p14:tracePt t="8847" x="9750425" y="2619375"/>
          <p14:tracePt t="8855" x="9791700" y="2619375"/>
          <p14:tracePt t="8863" x="9832975" y="2619375"/>
          <p14:tracePt t="8871" x="9888538" y="2619375"/>
          <p14:tracePt t="8880" x="9929813" y="2619375"/>
          <p14:tracePt t="8887" x="9969500" y="2619375"/>
          <p14:tracePt t="8895" x="10010775" y="2619375"/>
          <p14:tracePt t="8903" x="10025063" y="2619375"/>
          <p14:tracePt t="8911" x="10039350" y="2619375"/>
          <p14:tracePt t="8919" x="10052050" y="2619375"/>
          <p14:tracePt t="8927" x="10080625" y="2619375"/>
          <p14:tracePt t="8943" x="10093325" y="2619375"/>
          <p14:tracePt t="8951" x="10107613" y="2619375"/>
          <p14:tracePt t="8960" x="10121900" y="2619375"/>
          <p14:tracePt t="8967" x="10148888" y="2619375"/>
          <p14:tracePt t="8976" x="10175875" y="2619375"/>
          <p14:tracePt t="8983" x="10202863" y="2619375"/>
          <p14:tracePt t="8991" x="10231438" y="2619375"/>
          <p14:tracePt t="8999" x="10272713" y="2619375"/>
          <p14:tracePt t="9007" x="10312400" y="2619375"/>
          <p14:tracePt t="9016" x="10340975" y="2619375"/>
          <p14:tracePt t="9024" x="10382250" y="2619375"/>
          <p14:tracePt t="9033" x="10423525" y="2619375"/>
          <p14:tracePt t="9040" x="10450513" y="2619375"/>
          <p14:tracePt t="9048" x="10477500" y="2619375"/>
          <p14:tracePt t="9064" x="10491788" y="2619375"/>
          <p14:tracePt t="9081" x="10504488" y="2619375"/>
          <p14:tracePt t="9103" x="10518775" y="2619375"/>
          <p14:tracePt t="9112" x="10533063" y="2619375"/>
          <p14:tracePt t="9119" x="10560050" y="2619375"/>
          <p14:tracePt t="9135" x="10587038" y="2619375"/>
          <p14:tracePt t="9143" x="10615613" y="2619375"/>
          <p14:tracePt t="9152" x="10642600" y="2619375"/>
          <p14:tracePt t="9160" x="10669588" y="2619375"/>
          <p14:tracePt t="9168" x="10725150" y="2619375"/>
          <p14:tracePt t="9176" x="10752138" y="2619375"/>
          <p14:tracePt t="9184" x="10766425" y="2619375"/>
          <p14:tracePt t="9192" x="10779125" y="2606675"/>
          <p14:tracePt t="9200" x="10793413" y="2606675"/>
          <p14:tracePt t="9208" x="10806113" y="2606675"/>
          <p14:tracePt t="9216" x="10820400" y="2592388"/>
          <p14:tracePt t="9239" x="10834688" y="2592388"/>
          <p14:tracePt t="9247" x="10847388" y="2578100"/>
          <p14:tracePt t="9256" x="10861675" y="2578100"/>
          <p14:tracePt t="9266" x="10888663" y="2578100"/>
          <p14:tracePt t="9272" x="10917238" y="2565400"/>
          <p14:tracePt t="9283" x="10944225" y="2551113"/>
          <p14:tracePt t="9288" x="10971213" y="2551113"/>
          <p14:tracePt t="9296" x="11012488" y="2551113"/>
          <p14:tracePt t="9303" x="11068050" y="2551113"/>
          <p14:tracePt t="9311" x="11109325" y="2551113"/>
          <p14:tracePt t="9320" x="11122025" y="2551113"/>
          <p14:tracePt t="9328" x="11163300" y="2551113"/>
          <p14:tracePt t="9336" x="11204575" y="2551113"/>
          <p14:tracePt t="9344" x="11231563" y="2551113"/>
          <p14:tracePt t="9352" x="11245850" y="2551113"/>
          <p14:tracePt t="9359" x="11260138" y="2551113"/>
          <p14:tracePt t="9367" x="11260138" y="2536825"/>
          <p14:tracePt t="9375" x="11272838" y="2536825"/>
          <p14:tracePt t="9383" x="11287125" y="2524125"/>
          <p14:tracePt t="9407" x="11299825" y="2509838"/>
          <p14:tracePt t="9416" x="11314113" y="2509838"/>
          <p14:tracePt t="9433" x="11328400" y="2509838"/>
          <p14:tracePt t="9448" x="11355388" y="2509838"/>
          <p14:tracePt t="9455" x="11369675" y="2509838"/>
          <p14:tracePt t="9471" x="11382375" y="2509838"/>
          <p14:tracePt t="9487" x="11396663" y="2509838"/>
          <p14:tracePt t="9823" x="11382375" y="2509838"/>
          <p14:tracePt t="9832" x="11355388" y="2495550"/>
          <p14:tracePt t="9840" x="11328400" y="2495550"/>
          <p14:tracePt t="9848" x="11231563" y="2468563"/>
          <p14:tracePt t="9856" x="11109325" y="2441575"/>
          <p14:tracePt t="9864" x="10985500" y="2414588"/>
          <p14:tracePt t="9871" x="10875963" y="2400300"/>
          <p14:tracePt t="9881" x="10737850" y="2386013"/>
          <p14:tracePt t="9887" x="10628313" y="2373313"/>
          <p14:tracePt t="9896" x="10560050" y="2373313"/>
          <p14:tracePt t="9903" x="10533063" y="2373313"/>
          <p14:tracePt t="9961" x="10533063" y="2359025"/>
          <p14:tracePt t="9968" x="10533063" y="2344738"/>
          <p14:tracePt t="9977" x="10533063" y="2332038"/>
          <p14:tracePt t="9984" x="10533063" y="2305050"/>
          <p14:tracePt t="9993" x="10533063" y="2276475"/>
          <p14:tracePt t="10000" x="10533063" y="2235200"/>
          <p14:tracePt t="10007" x="10533063" y="2208213"/>
          <p14:tracePt t="10016" x="10533063" y="2193925"/>
          <p14:tracePt t="10024" x="10533063" y="2181225"/>
          <p14:tracePt t="10032" x="10533063" y="2166938"/>
          <p14:tracePt t="10040" x="10533063" y="2152650"/>
          <p14:tracePt t="10152" x="10560050" y="2166938"/>
          <p14:tracePt t="10160" x="10628313" y="2208213"/>
          <p14:tracePt t="10168" x="10710863" y="2249488"/>
          <p14:tracePt t="10176" x="10737850" y="2263775"/>
          <p14:tracePt t="10185" x="10847388" y="2305050"/>
          <p14:tracePt t="10192" x="10971213" y="2332038"/>
          <p14:tracePt t="10199" x="11136313" y="2373313"/>
          <p14:tracePt t="10207" x="11299825" y="2414588"/>
          <p14:tracePt t="10215" x="11450638" y="2441575"/>
          <p14:tracePt t="10224" x="11547475" y="2468563"/>
          <p14:tracePt t="10232" x="11657013" y="2495550"/>
          <p14:tracePt t="10239" x="11753850" y="2509838"/>
          <p14:tracePt t="10247" x="11807825" y="2536825"/>
          <p14:tracePt t="10255" x="11834813" y="2536825"/>
          <p14:tracePt t="10264" x="11849100" y="2536825"/>
          <p14:tracePt t="10272" x="11863388" y="2551113"/>
          <p14:tracePt t="10296" x="11876088" y="2551113"/>
          <p14:tracePt t="10368" x="11849100" y="2551113"/>
          <p14:tracePt t="10376" x="11807825" y="2495550"/>
          <p14:tracePt t="10384" x="11739563" y="2455863"/>
          <p14:tracePt t="10392" x="11698288" y="2414588"/>
          <p14:tracePt t="10401" x="11603038" y="2344738"/>
          <p14:tracePt t="10408" x="11561763" y="2305050"/>
          <p14:tracePt t="10416" x="11520488" y="2263775"/>
          <p14:tracePt t="10424" x="11450638" y="2235200"/>
          <p14:tracePt t="10433" x="11382375" y="2193925"/>
          <p14:tracePt t="10440" x="11328400" y="2152650"/>
          <p14:tracePt t="10450" x="11299825" y="2139950"/>
          <p14:tracePt t="10496" x="11299825" y="2152650"/>
          <p14:tracePt t="10504" x="11328400" y="2181225"/>
          <p14:tracePt t="10511" x="11382375" y="2249488"/>
          <p14:tracePt t="10520" x="11450638" y="2317750"/>
          <p14:tracePt t="10528" x="11533188" y="2400300"/>
          <p14:tracePt t="10536" x="11615738" y="2468563"/>
          <p14:tracePt t="10544" x="11684000" y="2524125"/>
          <p14:tracePt t="10551" x="11766550" y="2578100"/>
          <p14:tracePt t="10559" x="11793538" y="2606675"/>
          <p14:tracePt t="10567" x="11822113" y="2619375"/>
          <p14:tracePt t="10600" x="11822113" y="2633663"/>
          <p14:tracePt t="10623" x="11807825" y="2633663"/>
          <p14:tracePt t="10631" x="11793538" y="2647950"/>
          <p14:tracePt t="10640" x="11753850" y="2647950"/>
          <p14:tracePt t="10649" x="11725275" y="2647950"/>
          <p14:tracePt t="10656" x="11698288" y="2647950"/>
          <p14:tracePt t="10665" x="11657013" y="2647950"/>
          <p14:tracePt t="10672" x="11615738" y="2660650"/>
          <p14:tracePt t="10681" x="11588750" y="2660650"/>
          <p14:tracePt t="10687" x="11561763" y="2660650"/>
          <p14:tracePt t="10696" x="11533188" y="2674938"/>
          <p14:tracePt t="10719" x="11520488" y="2674938"/>
          <p14:tracePt t="11000" x="11506200" y="2674938"/>
          <p14:tracePt t="11152" x="11491913" y="2674938"/>
          <p14:tracePt t="11343" x="11479213" y="2674938"/>
          <p14:tracePt t="11383" x="11479213" y="2660650"/>
          <p14:tracePt t="11392" x="11464925" y="2660650"/>
          <p14:tracePt t="11487" x="11450638" y="2660650"/>
          <p14:tracePt t="11584" x="11450638" y="2647950"/>
          <p14:tracePt t="11608" x="11437938" y="2633663"/>
          <p14:tracePt t="11624" x="11423650" y="2633663"/>
          <p14:tracePt t="11664" x="11410950" y="2633663"/>
          <p14:tracePt t="11688" x="11396663" y="2633663"/>
          <p14:tracePt t="11696" x="11369675" y="2633663"/>
          <p14:tracePt t="11704" x="11355388" y="2633663"/>
          <p14:tracePt t="11712" x="11314113" y="2647950"/>
          <p14:tracePt t="11719" x="11231563" y="2674938"/>
          <p14:tracePt t="11728" x="11177588" y="2687638"/>
          <p14:tracePt t="11736" x="11136313" y="2701925"/>
          <p14:tracePt t="11743" x="11068050" y="2716213"/>
          <p14:tracePt t="11751" x="10971213" y="2743200"/>
          <p14:tracePt t="11759" x="10875963" y="2770188"/>
          <p14:tracePt t="11767" x="10752138" y="2811463"/>
          <p14:tracePt t="11775" x="10601325" y="2852738"/>
          <p14:tracePt t="11785" x="10450513" y="2879725"/>
          <p14:tracePt t="11792" x="10312400" y="2908300"/>
          <p14:tracePt t="11800" x="10202863" y="2935288"/>
          <p14:tracePt t="11807" x="10093325" y="2976563"/>
          <p14:tracePt t="11816" x="9998075" y="3003550"/>
          <p14:tracePt t="11824" x="9915525" y="3017838"/>
          <p14:tracePt t="11832" x="9847263" y="3044825"/>
          <p14:tracePt t="11840" x="9818688" y="3086100"/>
          <p14:tracePt t="11849" x="9791700" y="3113088"/>
          <p14:tracePt t="11856" x="9737725" y="3168650"/>
          <p14:tracePt t="11868" x="9696450" y="3209925"/>
          <p14:tracePt t="11872" x="9640888" y="3278188"/>
          <p14:tracePt t="11883" x="9545638" y="3360738"/>
          <p14:tracePt t="11888" x="9517063" y="3387725"/>
          <p14:tracePt t="11896" x="9463088" y="3429000"/>
          <p14:tracePt t="11904" x="9353550" y="3484563"/>
          <p14:tracePt t="11911" x="9202738" y="3565525"/>
          <p14:tracePt t="11919" x="9037638" y="3635375"/>
          <p14:tracePt t="11927" x="8886825" y="3689350"/>
          <p14:tracePt t="11935" x="8750300" y="3730625"/>
          <p14:tracePt t="11943" x="8626475" y="3757613"/>
          <p14:tracePt t="11951" x="8461375" y="3786188"/>
          <p14:tracePt t="11960" x="8269288" y="3798888"/>
          <p14:tracePt t="11968" x="8147050" y="3813175"/>
          <p14:tracePt t="11976" x="7994650" y="3827463"/>
          <p14:tracePt t="11986" x="7843838" y="3854450"/>
          <p14:tracePt t="11992" x="7734300" y="3867150"/>
          <p14:tracePt t="12000" x="7639050" y="3881438"/>
          <p14:tracePt t="12018" x="7488238" y="3937000"/>
          <p14:tracePt t="12024" x="7446963" y="3978275"/>
          <p14:tracePt t="12033" x="7419975" y="3990975"/>
          <p14:tracePt t="12040" x="7378700" y="4046538"/>
          <p14:tracePt t="12048" x="7323138" y="4073525"/>
          <p14:tracePt t="12056" x="7296150" y="4087813"/>
          <p14:tracePt t="12064" x="7269163" y="4100513"/>
          <p14:tracePt t="12071" x="7213600" y="4100513"/>
          <p14:tracePt t="12080" x="7186613" y="4100513"/>
          <p14:tracePt t="12087" x="7131050" y="4100513"/>
          <p14:tracePt t="12095" x="7077075" y="4100513"/>
          <p14:tracePt t="12103" x="6994525" y="4100513"/>
          <p14:tracePt t="12111" x="6897688" y="4100513"/>
          <p14:tracePt t="12120" x="6775450" y="4073525"/>
          <p14:tracePt t="12128" x="6678613" y="4073525"/>
          <p14:tracePt t="12135" x="6542088" y="4032250"/>
          <p14:tracePt t="12143" x="6432550" y="4005263"/>
          <p14:tracePt t="12151" x="6335713" y="3990975"/>
          <p14:tracePt t="12159" x="6240463" y="3978275"/>
          <p14:tracePt t="12167" x="6157913" y="3963988"/>
          <p14:tracePt t="12175" x="6075363" y="3963988"/>
          <p14:tracePt t="12183" x="5992813" y="3949700"/>
          <p14:tracePt t="12191" x="5924550" y="3949700"/>
          <p14:tracePt t="12201" x="5868988" y="3949700"/>
          <p14:tracePt t="12208" x="5829300" y="3949700"/>
          <p14:tracePt t="12217" x="5815013" y="3949700"/>
          <p14:tracePt t="12233" x="5800725" y="3949700"/>
          <p14:tracePt t="12240" x="5788025" y="3949700"/>
          <p14:tracePt t="12271" x="5773738" y="3949700"/>
          <p14:tracePt t="12295" x="5759450" y="3949700"/>
          <p14:tracePt t="12311" x="5732463" y="3949700"/>
          <p14:tracePt t="12327" x="5718175" y="3949700"/>
          <p14:tracePt t="12343" x="5705475" y="3949700"/>
          <p14:tracePt t="12359" x="5691188" y="3949700"/>
          <p14:tracePt t="12367" x="5678488" y="3949700"/>
          <p14:tracePt t="12391" x="5664200" y="3949700"/>
          <p14:tracePt t="12408" x="5649913" y="3949700"/>
          <p14:tracePt t="12432" x="5637213" y="3949700"/>
          <p14:tracePt t="12439" x="5622925" y="3949700"/>
          <p14:tracePt t="12463" x="5608638" y="3949700"/>
          <p14:tracePt t="12480" x="5608638" y="3963988"/>
          <p14:tracePt t="12504" x="5595938" y="3963988"/>
          <p14:tracePt t="12536" x="5581650" y="3963988"/>
          <p14:tracePt t="12544" x="5567363" y="3963988"/>
          <p14:tracePt t="12552" x="5567363" y="3978275"/>
          <p14:tracePt t="12560" x="5554663" y="3978275"/>
          <p14:tracePt t="12568" x="5554663" y="3990975"/>
          <p14:tracePt t="12576" x="5540375" y="3990975"/>
          <p14:tracePt t="12584" x="5540375" y="4005263"/>
          <p14:tracePt t="12591" x="5513388" y="4019550"/>
          <p14:tracePt t="12623" x="5499100" y="4019550"/>
          <p14:tracePt t="12640" x="5472113" y="4019550"/>
          <p14:tracePt t="12647" x="5457825" y="4019550"/>
          <p14:tracePt t="12655" x="5445125" y="4019550"/>
          <p14:tracePt t="12664" x="5430838" y="4019550"/>
          <p14:tracePt t="12671" x="5416550" y="4019550"/>
          <p14:tracePt t="12681" x="5403850" y="4019550"/>
          <p14:tracePt t="12703" x="5389563" y="4019550"/>
          <p14:tracePt t="12752" x="5389563" y="4032250"/>
          <p14:tracePt t="12792" x="5375275" y="4032250"/>
          <p14:tracePt t="13216" x="5403850" y="4032250"/>
          <p14:tracePt t="13223" x="5430838" y="4032250"/>
          <p14:tracePt t="13231" x="5486400" y="4046538"/>
          <p14:tracePt t="13239" x="5540375" y="4046538"/>
          <p14:tracePt t="13247" x="5608638" y="4046538"/>
          <p14:tracePt t="13255" x="5649913" y="4046538"/>
          <p14:tracePt t="13264" x="5718175" y="4046538"/>
          <p14:tracePt t="13271" x="5815013" y="4046538"/>
          <p14:tracePt t="13283" x="5924550" y="4046538"/>
          <p14:tracePt t="13288" x="6034088" y="4046538"/>
          <p14:tracePt t="13297" x="6143625" y="4046538"/>
          <p14:tracePt t="13304" x="6281738" y="4046538"/>
          <p14:tracePt t="13311" x="6391275" y="4046538"/>
          <p14:tracePt t="13319" x="6500813" y="4059238"/>
          <p14:tracePt t="13327" x="6610350" y="4059238"/>
          <p14:tracePt t="13336" x="6719888" y="4059238"/>
          <p14:tracePt t="13353" x="6843713" y="4059238"/>
          <p14:tracePt t="13360" x="6953250" y="4059238"/>
          <p14:tracePt t="13367" x="7062788" y="4059238"/>
          <p14:tracePt t="13375" x="7172325" y="4059238"/>
          <p14:tracePt t="13383" x="7269163" y="4059238"/>
          <p14:tracePt t="13391" x="7337425" y="4059238"/>
          <p14:tracePt t="13399" x="7419975" y="4059238"/>
          <p14:tracePt t="13407" x="7500938" y="4059238"/>
          <p14:tracePt t="13415" x="7583488" y="4059238"/>
          <p14:tracePt t="13423" x="7680325" y="4059238"/>
          <p14:tracePt t="13433" x="7748588" y="4059238"/>
          <p14:tracePt t="13440" x="7858125" y="4059238"/>
          <p14:tracePt t="13451" x="7967663" y="4059238"/>
          <p14:tracePt t="13456" x="8064500" y="4059238"/>
          <p14:tracePt t="13467" x="8132763" y="4059238"/>
          <p14:tracePt t="13472" x="8269288" y="4059238"/>
          <p14:tracePt t="13483" x="8393113" y="4073525"/>
          <p14:tracePt t="13487" x="8502650" y="4073525"/>
          <p14:tracePt t="13495" x="8599488" y="4073525"/>
          <p14:tracePt t="13503" x="8721725" y="4087813"/>
          <p14:tracePt t="13511" x="8831263" y="4100513"/>
          <p14:tracePt t="13519" x="8982075" y="4114800"/>
          <p14:tracePt t="13527" x="9134475" y="4114800"/>
          <p14:tracePt t="13535" x="9256713" y="4114800"/>
          <p14:tracePt t="13543" x="9421813" y="4114800"/>
          <p14:tracePt t="13551" x="9572625" y="4114800"/>
          <p14:tracePt t="13559" x="9696450" y="4114800"/>
          <p14:tracePt t="13567" x="9888538" y="4114800"/>
          <p14:tracePt t="13575" x="10039350" y="4114800"/>
          <p14:tracePt t="13583" x="10202863" y="4114800"/>
          <p14:tracePt t="13591" x="10367963" y="4100513"/>
          <p14:tracePt t="13599" x="10518775" y="4073525"/>
          <p14:tracePt t="13607" x="10669588" y="4059238"/>
          <p14:tracePt t="13615" x="10793413" y="4046538"/>
          <p14:tracePt t="13623" x="10929938" y="4032250"/>
          <p14:tracePt t="13631" x="11012488" y="4032250"/>
          <p14:tracePt t="13639" x="11095038" y="4032250"/>
          <p14:tracePt t="13647" x="11149013" y="4032250"/>
          <p14:tracePt t="13655" x="11218863" y="4032250"/>
          <p14:tracePt t="13663" x="11287125" y="4032250"/>
          <p14:tracePt t="13671" x="11314113" y="4032250"/>
          <p14:tracePt t="13681" x="11341100" y="4046538"/>
          <p14:tracePt t="13687" x="11355388" y="4046538"/>
          <p14:tracePt t="13703" x="11369675" y="4059238"/>
          <p14:tracePt t="14967" x="11341100" y="4059238"/>
          <p14:tracePt t="14975" x="11272838" y="4059238"/>
          <p14:tracePt t="14983" x="11245850" y="4073525"/>
          <p14:tracePt t="14991" x="11163300" y="4087813"/>
          <p14:tracePt t="14999" x="11012488" y="4100513"/>
          <p14:tracePt t="15007" x="10779125" y="4129088"/>
          <p14:tracePt t="15015" x="10574338" y="4141788"/>
          <p14:tracePt t="15023" x="10299700" y="4170363"/>
          <p14:tracePt t="15031" x="10039350" y="4170363"/>
          <p14:tracePt t="15039" x="9696450" y="4170363"/>
          <p14:tracePt t="15047" x="9436100" y="4170363"/>
          <p14:tracePt t="15055" x="9134475" y="4170363"/>
          <p14:tracePt t="15063" x="8872538" y="4170363"/>
          <p14:tracePt t="15081" x="8378825" y="4170363"/>
          <p14:tracePt t="15087" x="8147050" y="4170363"/>
          <p14:tracePt t="15095" x="8008938" y="4170363"/>
          <p14:tracePt t="15103" x="7843838" y="4170363"/>
          <p14:tracePt t="15111" x="7734300" y="4170363"/>
          <p14:tracePt t="15119" x="7624763" y="4170363"/>
          <p14:tracePt t="15135" x="7542213" y="4170363"/>
          <p14:tracePt t="15143" x="7473950" y="4170363"/>
          <p14:tracePt t="15153" x="7419975" y="4170363"/>
          <p14:tracePt t="15160" x="7378700" y="4170363"/>
          <p14:tracePt t="15167" x="7350125" y="4170363"/>
          <p14:tracePt t="15175" x="7337425" y="4170363"/>
          <p14:tracePt t="15185" x="7323138" y="4170363"/>
          <p14:tracePt t="15191" x="7296150" y="4170363"/>
          <p14:tracePt t="15207" x="7281863" y="4170363"/>
          <p14:tracePt t="15295" x="7281863" y="4183063"/>
          <p14:tracePt t="15312" x="7310438" y="4183063"/>
          <p14:tracePt t="15320" x="7364413" y="4210050"/>
          <p14:tracePt t="15328" x="7432675" y="4224338"/>
          <p14:tracePt t="15335" x="7461250" y="4224338"/>
          <p14:tracePt t="15343" x="7542213" y="4224338"/>
          <p14:tracePt t="15352" x="7693025" y="4224338"/>
          <p14:tracePt t="15360" x="7843838" y="4224338"/>
          <p14:tracePt t="15368" x="8077200" y="4224338"/>
          <p14:tracePt t="15375" x="8269288" y="4224338"/>
          <p14:tracePt t="15383" x="8475663" y="4224338"/>
          <p14:tracePt t="15392" x="8694738" y="4224338"/>
          <p14:tracePt t="15399" x="8886825" y="4210050"/>
          <p14:tracePt t="15408" x="9078913" y="4183063"/>
          <p14:tracePt t="15416" x="9229725" y="4170363"/>
          <p14:tracePt t="15424" x="9353550" y="4156075"/>
          <p14:tracePt t="15433" x="9463088" y="4156075"/>
          <p14:tracePt t="15439" x="9545638" y="4156075"/>
          <p14:tracePt t="15447" x="9599613" y="4156075"/>
          <p14:tracePt t="15455" x="9628188" y="4156075"/>
          <p14:tracePt t="15464" x="9655175" y="4156075"/>
          <p14:tracePt t="15472" x="9682163" y="4156075"/>
          <p14:tracePt t="15481" x="9709150" y="4156075"/>
          <p14:tracePt t="15497" x="9723438" y="4156075"/>
          <p14:tracePt t="15504" x="9737725" y="4156075"/>
          <p14:tracePt t="15512" x="9750425" y="4156075"/>
          <p14:tracePt t="15520" x="9764713" y="4156075"/>
          <p14:tracePt t="15536" x="9779000" y="4156075"/>
          <p14:tracePt t="15552" x="9791700" y="4156075"/>
          <p14:tracePt t="15581" x="9805988" y="4156075"/>
          <p14:tracePt t="15887" x="9791700" y="4141788"/>
          <p14:tracePt t="15912" x="9779000" y="4129088"/>
          <p14:tracePt t="15935" x="9779000" y="4114800"/>
          <p14:tracePt t="15952" x="9764713" y="4114800"/>
          <p14:tracePt t="15983" x="9764713" y="4100513"/>
          <p14:tracePt t="15991" x="9750425" y="4100513"/>
          <p14:tracePt t="16015" x="9737725" y="4100513"/>
          <p14:tracePt t="16023" x="9723438" y="4100513"/>
          <p14:tracePt t="16040" x="9709150" y="4100513"/>
          <p14:tracePt t="16047" x="9682163" y="4100513"/>
          <p14:tracePt t="16055" x="9667875" y="4100513"/>
          <p14:tracePt t="16064" x="9640888" y="4087813"/>
          <p14:tracePt t="16071" x="9613900" y="4087813"/>
          <p14:tracePt t="16081" x="9586913" y="4087813"/>
          <p14:tracePt t="16092" x="9545638" y="4087813"/>
          <p14:tracePt t="16099" x="9490075" y="4087813"/>
          <p14:tracePt t="16107" x="9448800" y="4087813"/>
          <p14:tracePt t="16115" x="9407525" y="4087813"/>
          <p14:tracePt t="16123" x="9366250" y="4087813"/>
          <p14:tracePt t="16133" x="9324975" y="4087813"/>
          <p14:tracePt t="16140" x="9285288" y="4087813"/>
          <p14:tracePt t="16149" x="9256713" y="4087813"/>
          <p14:tracePt t="16152" x="9229725" y="4100513"/>
          <p14:tracePt t="16160" x="9215438" y="4100513"/>
          <p14:tracePt t="16168" x="9202738" y="4100513"/>
          <p14:tracePt t="16200" x="9188450" y="4100513"/>
          <p14:tracePt t="16231" x="9174163" y="4100513"/>
          <p14:tracePt t="16256" x="9161463" y="4100513"/>
          <p14:tracePt t="16279" x="9147175" y="4087813"/>
          <p14:tracePt t="16303" x="9147175" y="4073525"/>
          <p14:tracePt t="16311" x="9134475" y="4073525"/>
          <p14:tracePt t="16319" x="9134475" y="4059238"/>
          <p14:tracePt t="16343" x="9134475" y="4046538"/>
          <p14:tracePt t="16359" x="9134475" y="4032250"/>
          <p14:tracePt t="16383" x="9134475" y="4019550"/>
          <p14:tracePt t="16400" x="9134475" y="4005263"/>
          <p14:tracePt t="16408" x="9134475" y="3990975"/>
          <p14:tracePt t="16416" x="9134475" y="3978275"/>
          <p14:tracePt t="16424" x="9120188" y="3963988"/>
          <p14:tracePt t="16431" x="9120188" y="3949700"/>
          <p14:tracePt t="16439" x="9120188" y="3937000"/>
          <p14:tracePt t="16447" x="9105900" y="3908425"/>
          <p14:tracePt t="16455" x="9105900" y="3895725"/>
          <p14:tracePt t="16464" x="9093200" y="3867150"/>
          <p14:tracePt t="16471" x="9078913" y="3854450"/>
          <p14:tracePt t="16480" x="9064625" y="3840163"/>
          <p14:tracePt t="16487" x="9064625" y="3827463"/>
          <p14:tracePt t="16495" x="9051925" y="3813175"/>
          <p14:tracePt t="16503" x="9023350" y="3786188"/>
          <p14:tracePt t="16511" x="9010650" y="3786188"/>
          <p14:tracePt t="16519" x="8996363" y="3786188"/>
          <p14:tracePt t="16527" x="8982075" y="3786188"/>
          <p14:tracePt t="16559" x="8969375" y="3786188"/>
          <p14:tracePt t="16695" x="8955088" y="3786188"/>
          <p14:tracePt t="16719" x="8942388" y="3786188"/>
          <p14:tracePt t="16728" x="8913813" y="3798888"/>
          <p14:tracePt t="16735" x="8886825" y="3798888"/>
          <p14:tracePt t="16743" x="8872538" y="3798888"/>
          <p14:tracePt t="16751" x="8831263" y="3798888"/>
          <p14:tracePt t="16760" x="8777288" y="3798888"/>
          <p14:tracePt t="16768" x="8736013" y="3798888"/>
          <p14:tracePt t="16776" x="8694738" y="3798888"/>
          <p14:tracePt t="16784" x="8626475" y="3798888"/>
          <p14:tracePt t="16792" x="8543925" y="3798888"/>
          <p14:tracePt t="16800" x="8407400" y="3798888"/>
          <p14:tracePt t="16808" x="8242300" y="3771900"/>
          <p14:tracePt t="16815" x="8064500" y="3757613"/>
          <p14:tracePt t="16823" x="7899400" y="3744913"/>
          <p14:tracePt t="16832" x="7762875" y="3730625"/>
          <p14:tracePt t="16839" x="7624763" y="3716338"/>
          <p14:tracePt t="16847" x="7500938" y="3703638"/>
          <p14:tracePt t="16855" x="7391400" y="3689350"/>
          <p14:tracePt t="16864" x="7296150" y="3689350"/>
          <p14:tracePt t="16871" x="7213600" y="3676650"/>
          <p14:tracePt t="16881" x="7159625" y="3676650"/>
          <p14:tracePt t="16895" x="7145338" y="3676650"/>
          <p14:tracePt t="16968" x="7172325" y="3676650"/>
          <p14:tracePt t="16976" x="7199313" y="3676650"/>
          <p14:tracePt t="16984" x="7254875" y="3676650"/>
          <p14:tracePt t="16992" x="7296150" y="3662363"/>
          <p14:tracePt t="17001" x="7337425" y="3648075"/>
          <p14:tracePt t="17009" x="7378700" y="3621088"/>
          <p14:tracePt t="17017" x="7391400" y="3606800"/>
          <p14:tracePt t="17024" x="7419975" y="3579813"/>
          <p14:tracePt t="17035" x="7432675" y="3552825"/>
          <p14:tracePt t="17040" x="7446963" y="3524250"/>
          <p14:tracePt t="17049" x="7446963" y="3484563"/>
          <p14:tracePt t="17057" x="7446963" y="3470275"/>
          <p14:tracePt t="17066" x="7446963" y="3429000"/>
          <p14:tracePt t="17073" x="7432675" y="3402013"/>
          <p14:tracePt t="17082" x="7419975" y="3387725"/>
          <p14:tracePt t="17089" x="7405688" y="3360738"/>
          <p14:tracePt t="17096" x="7391400" y="3360738"/>
          <p14:tracePt t="17104" x="7378700" y="3360738"/>
          <p14:tracePt t="17124" x="7364413" y="3360738"/>
          <p14:tracePt t="17132" x="7364413" y="3387725"/>
          <p14:tracePt t="17139" x="7337425" y="3429000"/>
          <p14:tracePt t="17152" x="7310438" y="3470275"/>
          <p14:tracePt t="17160" x="7296150" y="3538538"/>
          <p14:tracePt t="17168" x="7281863" y="3565525"/>
          <p14:tracePt t="17176" x="7254875" y="3621088"/>
          <p14:tracePt t="17184" x="7227888" y="3689350"/>
          <p14:tracePt t="17192" x="7227888" y="3716338"/>
          <p14:tracePt t="17199" x="7213600" y="3744913"/>
          <p14:tracePt t="17207" x="7213600" y="3771900"/>
          <p14:tracePt t="17216" x="7213600" y="3786188"/>
          <p14:tracePt t="17232" x="7213600" y="3798888"/>
          <p14:tracePt t="17256" x="7227888" y="3798888"/>
          <p14:tracePt t="17265" x="7227888" y="3813175"/>
          <p14:tracePt t="17271" x="7240588" y="3813175"/>
          <p14:tracePt t="17288" x="7254875" y="3827463"/>
          <p14:tracePt t="17311" x="7269163" y="3840163"/>
          <p14:tracePt t="17319" x="7281863" y="3854450"/>
          <p14:tracePt t="17335" x="7281863" y="3867150"/>
          <p14:tracePt t="17343" x="7296150" y="3867150"/>
          <p14:tracePt t="17351" x="7296150" y="3881438"/>
          <p14:tracePt t="17384" x="7310438" y="3881438"/>
          <p14:tracePt t="17400" x="7310438" y="3895725"/>
          <p14:tracePt t="17655" x="7323138" y="3895725"/>
          <p14:tracePt t="17704" x="7337425" y="3895725"/>
          <p14:tracePt t="17711" x="7337425" y="3908425"/>
          <p14:tracePt t="17727" x="7337425" y="3922713"/>
          <p14:tracePt t="17759" x="7350125" y="3922713"/>
          <p14:tracePt t="17767" x="7350125" y="3937000"/>
          <p14:tracePt t="17807" x="7350125" y="3949700"/>
          <p14:tracePt t="17839" x="7364413" y="3963988"/>
          <p14:tracePt t="17872" x="7364413" y="3978275"/>
          <p14:tracePt t="20323" x="7378700" y="3978275"/>
          <p14:tracePt t="20384" x="7391400" y="3978275"/>
          <p14:tracePt t="20544" x="7391400" y="3990975"/>
          <p14:tracePt t="20639" x="7405688" y="3990975"/>
          <p14:tracePt t="21636" x="7419975" y="3990975"/>
          <p14:tracePt t="21672" x="7432675" y="3990975"/>
          <p14:tracePt t="21687" x="7446963" y="4005263"/>
          <p14:tracePt t="21728" x="7461250" y="4005263"/>
          <p14:tracePt t="21808" x="7473950" y="4005263"/>
          <p14:tracePt t="21887" x="7488238" y="4005263"/>
          <p14:tracePt t="21911" x="7500938" y="4005263"/>
          <p14:tracePt t="22928" x="7515225" y="4005263"/>
          <p14:tracePt t="22951" x="7529513" y="4005263"/>
          <p14:tracePt t="22976" x="7542213" y="4005263"/>
          <p14:tracePt t="23000" x="7556500" y="4005263"/>
          <p14:tracePt t="23016" x="7597775" y="4019550"/>
          <p14:tracePt t="23025" x="7624763" y="4019550"/>
          <p14:tracePt t="23031" x="7653338" y="4032250"/>
          <p14:tracePt t="23039" x="7666038" y="4032250"/>
          <p14:tracePt t="23048" x="7707313" y="4046538"/>
          <p14:tracePt t="23057" x="7734300" y="4046538"/>
          <p14:tracePt t="23080" x="7748588" y="4046538"/>
          <p14:tracePt t="23175" x="7762875" y="4046538"/>
          <p14:tracePt t="23191" x="7775575" y="4046538"/>
          <p14:tracePt t="23207" x="7789863" y="4046538"/>
          <p14:tracePt t="23231" x="7804150" y="4059238"/>
          <p14:tracePt t="23255" x="7816850" y="4059238"/>
          <p14:tracePt t="23263" x="7831138" y="4059238"/>
          <p14:tracePt t="23319" x="7843838" y="4059238"/>
          <p14:tracePt t="23376" x="7858125" y="4059238"/>
          <p14:tracePt t="23384" x="7872413" y="4059238"/>
          <p14:tracePt t="23400" x="7885113" y="4059238"/>
          <p14:tracePt t="23408" x="7899400" y="4059238"/>
          <p14:tracePt t="23423" x="7913688" y="4059238"/>
          <p14:tracePt t="23431" x="7926388" y="4059238"/>
          <p14:tracePt t="23439" x="7940675" y="4059238"/>
          <p14:tracePt t="23455" x="7954963" y="4059238"/>
          <p14:tracePt t="23464" x="7967663" y="4059238"/>
          <p14:tracePt t="23471" x="7981950" y="4059238"/>
          <p14:tracePt t="23488" x="8008938" y="4059238"/>
          <p14:tracePt t="23497" x="8023225" y="4059238"/>
          <p14:tracePt t="23504" x="8035925" y="4059238"/>
          <p14:tracePt t="23511" x="8050213" y="4046538"/>
          <p14:tracePt t="23519" x="8064500" y="4046538"/>
          <p14:tracePt t="23527" x="8077200" y="4046538"/>
          <p14:tracePt t="23535" x="8077200" y="4032250"/>
          <p14:tracePt t="23543" x="8091488" y="4032250"/>
          <p14:tracePt t="23567" x="8105775" y="4032250"/>
          <p14:tracePt t="23616" x="8118475" y="4032250"/>
          <p14:tracePt t="23632" x="8132763" y="4032250"/>
          <p14:tracePt t="23656" x="8147050" y="4032250"/>
          <p14:tracePt t="23672" x="8159750" y="4019550"/>
          <p14:tracePt t="23687" x="8174038" y="4019550"/>
          <p14:tracePt t="23695" x="8186738" y="4019550"/>
          <p14:tracePt t="23703" x="8186738" y="4005263"/>
          <p14:tracePt t="23736" x="8201025" y="4005263"/>
          <p14:tracePt t="23744" x="8201025" y="3990975"/>
          <p14:tracePt t="23775" x="8228013" y="3990975"/>
          <p14:tracePt t="23791" x="8242300" y="3990975"/>
          <p14:tracePt t="23799" x="8256588" y="3990975"/>
          <p14:tracePt t="23807" x="8269288" y="3990975"/>
          <p14:tracePt t="23815" x="8283575" y="3990975"/>
          <p14:tracePt t="23847" x="8297863" y="3978275"/>
          <p14:tracePt t="23872" x="8310563" y="3963988"/>
          <p14:tracePt t="23888" x="8337550" y="3963988"/>
          <p14:tracePt t="23896" x="8351838" y="3963988"/>
          <p14:tracePt t="23904" x="8366125" y="3963988"/>
          <p14:tracePt t="23912" x="8378825" y="3963988"/>
          <p14:tracePt t="23921" x="8407400" y="3963988"/>
          <p14:tracePt t="23928" x="8420100" y="3963988"/>
          <p14:tracePt t="23935" x="8448675" y="3963988"/>
          <p14:tracePt t="23944" x="8475663" y="3963988"/>
          <p14:tracePt t="23951" x="8488363" y="3963988"/>
          <p14:tracePt t="23966" x="8502650" y="3963988"/>
          <p14:tracePt t="23967" x="8529638" y="3963988"/>
          <p14:tracePt t="23983" x="8543925" y="3963988"/>
          <p14:tracePt t="24008" x="8558213" y="3963988"/>
          <p14:tracePt t="24064" x="8570913" y="3963988"/>
          <p14:tracePt t="24072" x="8585200" y="3963988"/>
          <p14:tracePt t="24095" x="8599488" y="3963988"/>
          <p14:tracePt t="24111" x="8612188" y="3963988"/>
          <p14:tracePt t="24160" x="8626475" y="3963988"/>
          <p14:tracePt t="24175" x="8640763" y="3963988"/>
          <p14:tracePt t="24184" x="8653463" y="3949700"/>
          <p14:tracePt t="24200" x="8667750" y="3949700"/>
          <p14:tracePt t="24208" x="8680450" y="3937000"/>
          <p14:tracePt t="24216" x="8694738" y="3922713"/>
          <p14:tracePt t="24226" x="8721725" y="3922713"/>
          <p14:tracePt t="24232" x="8750300" y="3895725"/>
          <p14:tracePt t="24240" x="8777288" y="3895725"/>
          <p14:tracePt t="24248" x="8818563" y="3881438"/>
          <p14:tracePt t="24256" x="8845550" y="3867150"/>
          <p14:tracePt t="24265" x="8886825" y="3854450"/>
          <p14:tracePt t="24272" x="8928100" y="3854450"/>
          <p14:tracePt t="24282" x="8969375" y="3854450"/>
          <p14:tracePt t="24288" x="9037638" y="3827463"/>
          <p14:tracePt t="24296" x="9120188" y="3827463"/>
          <p14:tracePt t="24304" x="9161463" y="3813175"/>
          <p14:tracePt t="24311" x="9188450" y="3813175"/>
          <p14:tracePt t="24320" x="9256713" y="3798888"/>
          <p14:tracePt t="24328" x="9394825" y="3786188"/>
          <p14:tracePt t="24336" x="9490075" y="3771900"/>
          <p14:tracePt t="24344" x="9613900" y="3757613"/>
          <p14:tracePt t="24351" x="9750425" y="3744913"/>
          <p14:tracePt t="24359" x="9874250" y="3716338"/>
          <p14:tracePt t="24367" x="10025063" y="3703638"/>
          <p14:tracePt t="24375" x="10134600" y="3689350"/>
          <p14:tracePt t="24385" x="10231438" y="3662363"/>
          <p14:tracePt t="24392" x="10326688" y="3648075"/>
          <p14:tracePt t="24401" x="10394950" y="3635375"/>
          <p14:tracePt t="24407" x="10436225" y="3635375"/>
          <p14:tracePt t="24415" x="10436225" y="3621088"/>
          <p14:tracePt t="24423" x="10450513" y="3621088"/>
          <p14:tracePt t="24488" x="10463213" y="3621088"/>
          <p14:tracePt t="24496" x="10463213" y="3635375"/>
          <p14:tracePt t="24504" x="10477500" y="3635375"/>
          <p14:tracePt t="24520" x="10491788" y="3635375"/>
          <p14:tracePt t="24615" x="10491788" y="3648075"/>
          <p14:tracePt t="24623" x="10463213" y="3662363"/>
          <p14:tracePt t="24631" x="10409238" y="3676650"/>
          <p14:tracePt t="24639" x="10340975" y="3703638"/>
          <p14:tracePt t="24647" x="10285413" y="3716338"/>
          <p14:tracePt t="24655" x="10175875" y="3744913"/>
          <p14:tracePt t="24663" x="10025063" y="3786188"/>
          <p14:tracePt t="24671" x="9859963" y="3840163"/>
          <p14:tracePt t="24680" x="9586913" y="3895725"/>
          <p14:tracePt t="24687" x="9229725" y="3978275"/>
          <p14:tracePt t="24695" x="8709025" y="4073525"/>
          <p14:tracePt t="24703" x="8201025" y="4197350"/>
          <p14:tracePt t="24711" x="7721600" y="4292600"/>
          <p14:tracePt t="24719" x="7104063" y="4416425"/>
          <p14:tracePt t="24727" x="6596063" y="4513263"/>
          <p14:tracePt t="24735" x="5965825" y="4649788"/>
          <p14:tracePt t="24743" x="5430838" y="4745038"/>
          <p14:tracePt t="24752" x="4951413" y="4841875"/>
          <p14:tracePt t="24760" x="4511675" y="4937125"/>
          <p14:tracePt t="24767" x="4073525" y="5019675"/>
          <p14:tracePt t="24775" x="3675063" y="5087938"/>
          <p14:tracePt t="24783" x="3278188" y="5184775"/>
          <p14:tracePt t="24791" x="3017838" y="5238750"/>
          <p14:tracePt t="24799" x="2728913" y="5294313"/>
          <p14:tracePt t="24807" x="2400300" y="5376863"/>
          <p14:tracePt t="24815" x="2152650" y="5430838"/>
          <p14:tracePt t="24823" x="1974850" y="5472113"/>
          <p14:tracePt t="24831" x="1768475" y="5541963"/>
          <p14:tracePt t="24839" x="1590675" y="5581650"/>
          <p14:tracePt t="24848" x="1466850" y="5637213"/>
          <p14:tracePt t="24855" x="1344613" y="5678488"/>
          <p14:tracePt t="24863" x="1274763" y="5705475"/>
          <p14:tracePt t="24871" x="1206500" y="5719763"/>
          <p14:tracePt t="24880" x="1179513" y="5734050"/>
          <p14:tracePt t="24887" x="1152525" y="5746750"/>
          <p14:tracePt t="24895" x="1123950" y="5746750"/>
          <p14:tracePt t="24911" x="1111250" y="5746750"/>
          <p14:tracePt t="24927" x="1096963" y="5746750"/>
          <p14:tracePt t="24935" x="1082675" y="5746750"/>
          <p14:tracePt t="24943" x="1069975" y="5746750"/>
          <p14:tracePt t="24951" x="1055688" y="5746750"/>
          <p14:tracePt t="24959" x="1028700" y="5746750"/>
          <p14:tracePt t="24967" x="1001713" y="5746750"/>
          <p14:tracePt t="24975" x="987425" y="5746750"/>
          <p14:tracePt t="24983" x="946150" y="5746750"/>
          <p14:tracePt t="24991" x="904875" y="5761038"/>
          <p14:tracePt t="25047" x="919163" y="5761038"/>
          <p14:tracePt t="25055" x="960438" y="5761038"/>
          <p14:tracePt t="25063" x="1028700" y="5734050"/>
          <p14:tracePt t="25071" x="1165225" y="5692775"/>
          <p14:tracePt t="25081" x="1371600" y="5637213"/>
          <p14:tracePt t="25087" x="1590675" y="5595938"/>
          <p14:tracePt t="25096" x="1919288" y="5513388"/>
          <p14:tracePt t="25103" x="2400300" y="5391150"/>
          <p14:tracePt t="25111" x="2962275" y="5238750"/>
          <p14:tracePt t="25119" x="3551238" y="5075238"/>
          <p14:tracePt t="25127" x="4183063" y="4924425"/>
          <p14:tracePt t="25135" x="4841875" y="4759325"/>
          <p14:tracePt t="25143" x="5472113" y="4608513"/>
          <p14:tracePt t="25151" x="6019800" y="4484688"/>
          <p14:tracePt t="25160" x="6500813" y="4362450"/>
          <p14:tracePt t="25169" x="6938963" y="4251325"/>
          <p14:tracePt t="25176" x="7310438" y="4141788"/>
          <p14:tracePt t="25184" x="7583488" y="4059238"/>
          <p14:tracePt t="25192" x="7762875" y="4019550"/>
          <p14:tracePt t="25200" x="7899400" y="3978275"/>
          <p14:tracePt t="25208" x="8008938" y="3937000"/>
          <p14:tracePt t="25215" x="8035925" y="3937000"/>
          <p14:tracePt t="25224" x="8064500" y="3922713"/>
          <p14:tracePt t="25231" x="8077200" y="3922713"/>
          <p14:tracePt t="25296" x="8077200" y="3908425"/>
          <p14:tracePt t="25311" x="8091488" y="3908425"/>
          <p14:tracePt t="25343" x="8105775" y="3908425"/>
          <p14:tracePt t="25351" x="8132763" y="3895725"/>
          <p14:tracePt t="25359" x="8174038" y="3881438"/>
          <p14:tracePt t="25368" x="8256588" y="3840163"/>
          <p14:tracePt t="25376" x="8297863" y="3813175"/>
          <p14:tracePt t="25385" x="8378825" y="3786188"/>
          <p14:tracePt t="25392" x="8420100" y="3757613"/>
          <p14:tracePt t="25402" x="8461375" y="3757613"/>
          <p14:tracePt t="25408" x="8475663" y="3744913"/>
          <p14:tracePt t="25424" x="8475663" y="3730625"/>
          <p14:tracePt t="25479" x="8420100" y="3757613"/>
          <p14:tracePt t="25487" x="8337550" y="3798888"/>
          <p14:tracePt t="25496" x="8283575" y="3813175"/>
          <p14:tracePt t="25503" x="8201025" y="3854450"/>
          <p14:tracePt t="25511" x="8064500" y="3922713"/>
          <p14:tracePt t="25520" x="7940675" y="3978275"/>
          <p14:tracePt t="25528" x="7707313" y="4059238"/>
          <p14:tracePt t="25536" x="7515225" y="4141788"/>
          <p14:tracePt t="25545" x="7199313" y="4265613"/>
          <p14:tracePt t="25552" x="6816725" y="4402138"/>
          <p14:tracePt t="25561" x="6445250" y="4540250"/>
          <p14:tracePt t="25568" x="6130925" y="4635500"/>
          <p14:tracePt t="25576" x="5868988" y="4732338"/>
          <p14:tracePt t="25584" x="5637213" y="4814888"/>
          <p14:tracePt t="25592" x="5335588" y="4910138"/>
          <p14:tracePt t="25600" x="5102225" y="4978400"/>
          <p14:tracePt t="25607" x="4881563" y="5033963"/>
          <p14:tracePt t="25615" x="4718050" y="5075238"/>
          <p14:tracePt t="25623" x="4579938" y="5116513"/>
          <p14:tracePt t="25632" x="4470400" y="5143500"/>
          <p14:tracePt t="25639" x="4375150" y="5170488"/>
          <p14:tracePt t="25647" x="4306888" y="5199063"/>
          <p14:tracePt t="25655" x="4292600" y="5199063"/>
          <p14:tracePt t="25664" x="4278313" y="5211763"/>
          <p14:tracePt t="25672" x="4265613" y="5211763"/>
          <p14:tracePt t="27479" x="4251325" y="5199063"/>
          <p14:tracePt t="27487" x="4237038" y="5184775"/>
          <p14:tracePt t="27496" x="4224338" y="5157788"/>
          <p14:tracePt t="27504" x="4210050" y="5157788"/>
          <p14:tracePt t="27511" x="4168775" y="5143500"/>
          <p14:tracePt t="27519" x="4141788" y="5116513"/>
          <p14:tracePt t="27528" x="4100513" y="5102225"/>
          <p14:tracePt t="27536" x="4032250" y="5060950"/>
          <p14:tracePt t="27543" x="3990975" y="5033963"/>
          <p14:tracePt t="27551" x="3963988" y="5033963"/>
          <p14:tracePt t="27559" x="3894138" y="5006975"/>
          <p14:tracePt t="27567" x="3825875" y="4992688"/>
          <p14:tracePt t="27576" x="3798888" y="4978400"/>
          <p14:tracePt t="27583" x="3757613" y="4965700"/>
          <p14:tracePt t="27591" x="3703638" y="4965700"/>
          <p14:tracePt t="27599" x="3648075" y="4951413"/>
          <p14:tracePt t="27607" x="3579813" y="4937125"/>
          <p14:tracePt t="27616" x="3538538" y="4937125"/>
          <p14:tracePt t="27623" x="3524250" y="4924425"/>
          <p14:tracePt t="27632" x="3497263" y="4924425"/>
          <p14:tracePt t="27639" x="3470275" y="4924425"/>
          <p14:tracePt t="27647" x="3455988" y="4924425"/>
          <p14:tracePt t="27655" x="3441700" y="4924425"/>
          <p14:tracePt t="27807" x="3455988" y="4924425"/>
          <p14:tracePt t="27823" x="3470275" y="4924425"/>
          <p14:tracePt t="27831" x="3497263" y="4924425"/>
          <p14:tracePt t="27839" x="3524250" y="4924425"/>
          <p14:tracePt t="27847" x="3538538" y="4924425"/>
          <p14:tracePt t="27855" x="3565525" y="4937125"/>
          <p14:tracePt t="27863" x="3606800" y="4951413"/>
          <p14:tracePt t="27871" x="3675063" y="4951413"/>
          <p14:tracePt t="27879" x="3730625" y="4965700"/>
          <p14:tracePt t="27887" x="3798888" y="4965700"/>
          <p14:tracePt t="27895" x="3908425" y="4965700"/>
          <p14:tracePt t="27903" x="4059238" y="4965700"/>
          <p14:tracePt t="27911" x="4183063" y="4965700"/>
          <p14:tracePt t="27919" x="4387850" y="4951413"/>
          <p14:tracePt t="27927" x="4567238" y="4937125"/>
          <p14:tracePt t="27935" x="4730750" y="4924425"/>
          <p14:tracePt t="27943" x="4937125" y="4924425"/>
          <p14:tracePt t="27952" x="5129213" y="4924425"/>
          <p14:tracePt t="27960" x="5321300" y="4924425"/>
          <p14:tracePt t="27968" x="5499100" y="4924425"/>
          <p14:tracePt t="27976" x="5622925" y="4924425"/>
          <p14:tracePt t="27983" x="5773738" y="4924425"/>
          <p14:tracePt t="27992" x="5868988" y="4924425"/>
          <p14:tracePt t="27999" x="5980113" y="4924425"/>
          <p14:tracePt t="28007" x="6048375" y="4937125"/>
          <p14:tracePt t="28015" x="6116638" y="4951413"/>
          <p14:tracePt t="28023" x="6143625" y="4965700"/>
          <p14:tracePt t="28031" x="6172200" y="4978400"/>
          <p14:tracePt t="28040" x="6211888" y="4978400"/>
          <p14:tracePt t="28051" x="6226175" y="4978400"/>
          <p14:tracePt t="28056" x="6267450" y="4978400"/>
          <p14:tracePt t="28069" x="6281738" y="4978400"/>
          <p14:tracePt t="28072" x="6294438" y="4978400"/>
          <p14:tracePt t="28083" x="6323013" y="4978400"/>
          <p14:tracePt t="28088" x="6350000" y="4978400"/>
          <p14:tracePt t="28096" x="6376988" y="4978400"/>
          <p14:tracePt t="28103" x="6418263" y="4978400"/>
          <p14:tracePt t="28111" x="6459538" y="4978400"/>
          <p14:tracePt t="28119" x="6513513" y="4978400"/>
          <p14:tracePt t="28128" x="6583363" y="4978400"/>
          <p14:tracePt t="28136" x="6637338" y="4978400"/>
          <p14:tracePt t="28144" x="6678613" y="4978400"/>
          <p14:tracePt t="28152" x="6705600" y="4978400"/>
          <p14:tracePt t="28160" x="6788150" y="4978400"/>
          <p14:tracePt t="28168" x="6843713" y="4978400"/>
          <p14:tracePt t="28176" x="6897688" y="4978400"/>
          <p14:tracePt t="28184" x="6938963" y="4978400"/>
          <p14:tracePt t="28191" x="6967538" y="4978400"/>
          <p14:tracePt t="28200" x="6980238" y="4978400"/>
          <p14:tracePt t="28215" x="7007225" y="4978400"/>
          <p14:tracePt t="28223" x="7021513" y="5006975"/>
          <p14:tracePt t="28239" x="7035800" y="5019675"/>
          <p14:tracePt t="28250" x="7062788" y="5048250"/>
          <p14:tracePt t="28267" x="7077075" y="5075238"/>
          <p14:tracePt t="28272" x="7089775" y="5087938"/>
          <p14:tracePt t="28281" x="7118350" y="5102225"/>
          <p14:tracePt t="28287" x="7131050" y="5116513"/>
          <p14:tracePt t="28296" x="7145338" y="5129213"/>
          <p14:tracePt t="28303" x="7159625" y="5129213"/>
          <p14:tracePt t="28319" x="7172325" y="5129213"/>
          <p14:tracePt t="28344" x="7172325" y="5143500"/>
          <p14:tracePt t="28351" x="7186613" y="5143500"/>
          <p14:tracePt t="28359" x="7199313" y="5143500"/>
          <p14:tracePt t="28367" x="7213600" y="5157788"/>
          <p14:tracePt t="28375" x="7227888" y="5157788"/>
          <p14:tracePt t="28383" x="7254875" y="5157788"/>
          <p14:tracePt t="28392" x="7296150" y="5157788"/>
          <p14:tracePt t="28399" x="7323138" y="5170488"/>
          <p14:tracePt t="28407" x="7364413" y="5184775"/>
          <p14:tracePt t="28415" x="7391400" y="5199063"/>
          <p14:tracePt t="28423" x="7419975" y="5199063"/>
          <p14:tracePt t="28433" x="7446963" y="5199063"/>
          <p14:tracePt t="28440" x="7446963" y="5211763"/>
          <p14:tracePt t="28450" x="7461250" y="5211763"/>
          <p14:tracePt t="28456" x="7473950" y="5226050"/>
          <p14:tracePt t="28567" x="7488238" y="5226050"/>
          <p14:tracePt t="28591" x="7488238" y="5238750"/>
          <p14:tracePt t="28599" x="7500938" y="5238750"/>
          <p14:tracePt t="28623" x="7515225" y="5238750"/>
          <p14:tracePt t="28663" x="7529513" y="5238750"/>
          <p14:tracePt t="28671" x="7542213" y="5238750"/>
          <p14:tracePt t="28680" x="7597775" y="5238750"/>
          <p14:tracePt t="28687" x="7639050" y="5238750"/>
          <p14:tracePt t="28695" x="7666038" y="5238750"/>
          <p14:tracePt t="28703" x="7734300" y="5238750"/>
          <p14:tracePt t="28711" x="7899400" y="5238750"/>
          <p14:tracePt t="28719" x="8091488" y="5238750"/>
          <p14:tracePt t="28727" x="8366125" y="5238750"/>
          <p14:tracePt t="28735" x="8694738" y="5238750"/>
          <p14:tracePt t="28743" x="9078913" y="5238750"/>
          <p14:tracePt t="28751" x="9448800" y="5238750"/>
          <p14:tracePt t="28759" x="9859963" y="5238750"/>
          <p14:tracePt t="28767" x="10161588" y="5238750"/>
          <p14:tracePt t="28775" x="10340975" y="5238750"/>
          <p14:tracePt t="28783" x="10504488" y="5238750"/>
          <p14:tracePt t="28791" x="10615613" y="5238750"/>
          <p14:tracePt t="28799" x="10628313" y="5238750"/>
          <p14:tracePt t="28807" x="10628313" y="5226050"/>
          <p14:tracePt t="28937" x="10601325" y="5226050"/>
          <p14:tracePt t="28944" x="10560050" y="5226050"/>
          <p14:tracePt t="28954" x="10491788" y="5226050"/>
          <p14:tracePt t="28960" x="10394950" y="5226050"/>
          <p14:tracePt t="28967" x="10217150" y="5253038"/>
          <p14:tracePt t="28975" x="10010775" y="5253038"/>
          <p14:tracePt t="28983" x="9737725" y="5253038"/>
          <p14:tracePt t="28991" x="9394825" y="5253038"/>
          <p14:tracePt t="28999" x="9023350" y="5253038"/>
          <p14:tracePt t="29008" x="8612188" y="5253038"/>
          <p14:tracePt t="29016" x="8091488" y="5253038"/>
          <p14:tracePt t="29023" x="7570788" y="5267325"/>
          <p14:tracePt t="29031" x="7118350" y="5294313"/>
          <p14:tracePt t="29039" x="6542088" y="5349875"/>
          <p14:tracePt t="29048" x="6048375" y="5391150"/>
          <p14:tracePt t="29056" x="5622925" y="5430838"/>
          <p14:tracePt t="29064" x="5184775" y="5500688"/>
          <p14:tracePt t="29071" x="4759325" y="5554663"/>
          <p14:tracePt t="29081" x="4333875" y="5595938"/>
          <p14:tracePt t="29088" x="4059238" y="5637213"/>
          <p14:tracePt t="29096" x="3703638" y="5678488"/>
          <p14:tracePt t="29104" x="3346450" y="5719763"/>
          <p14:tracePt t="29111" x="3098800" y="5746750"/>
          <p14:tracePt t="29120" x="2852738" y="5788025"/>
          <p14:tracePt t="29128" x="2619375" y="5815013"/>
          <p14:tracePt t="29136" x="2427288" y="5843588"/>
          <p14:tracePt t="29144" x="2249488" y="5884863"/>
          <p14:tracePt t="29151" x="2084388" y="5911850"/>
          <p14:tracePt t="29159" x="1933575" y="5924550"/>
          <p14:tracePt t="29167" x="1824038" y="5938838"/>
          <p14:tracePt t="29175" x="1714500" y="5953125"/>
          <p14:tracePt t="29183" x="1617663" y="5953125"/>
          <p14:tracePt t="29191" x="1508125" y="5953125"/>
          <p14:tracePt t="29199" x="1412875" y="5953125"/>
          <p14:tracePt t="29207" x="1344613" y="5953125"/>
          <p14:tracePt t="29215" x="1289050" y="5953125"/>
          <p14:tracePt t="29223" x="1206500" y="5953125"/>
          <p14:tracePt t="29231" x="1152525" y="5953125"/>
          <p14:tracePt t="29239" x="1111250" y="5953125"/>
          <p14:tracePt t="29248" x="1082675" y="5953125"/>
          <p14:tracePt t="29256" x="1042988" y="5938838"/>
          <p14:tracePt t="29265" x="1028700" y="5911850"/>
          <p14:tracePt t="29271" x="1014413" y="5911850"/>
          <p14:tracePt t="29280" x="987425" y="5897563"/>
          <p14:tracePt t="29287" x="973138" y="5884863"/>
          <p14:tracePt t="29295" x="946150" y="5870575"/>
          <p14:tracePt t="29304" x="931863" y="5856288"/>
          <p14:tracePt t="29311" x="919163" y="5856288"/>
          <p14:tracePt t="29319" x="904875" y="5843588"/>
          <p14:tracePt t="29328" x="892175" y="5843588"/>
          <p14:tracePt t="29336" x="892175" y="5829300"/>
          <p14:tracePt t="29415" x="904875" y="5829300"/>
          <p14:tracePt t="29423" x="931863" y="5829300"/>
          <p14:tracePt t="29431" x="960438" y="5829300"/>
          <p14:tracePt t="29439" x="1014413" y="5829300"/>
          <p14:tracePt t="29447" x="1069975" y="5815013"/>
          <p14:tracePt t="29455" x="1123950" y="5802313"/>
          <p14:tracePt t="29463" x="1193800" y="5788025"/>
          <p14:tracePt t="29471" x="1303338" y="5761038"/>
          <p14:tracePt t="29483" x="1398588" y="5734050"/>
          <p14:tracePt t="29488" x="1549400" y="5705475"/>
          <p14:tracePt t="29496" x="1700213" y="5692775"/>
          <p14:tracePt t="29504" x="1879600" y="5651500"/>
          <p14:tracePt t="29511" x="2070100" y="5637213"/>
          <p14:tracePt t="29519" x="2249488" y="5637213"/>
          <p14:tracePt t="29527" x="2400300" y="5637213"/>
          <p14:tracePt t="29536" x="2592388" y="5637213"/>
          <p14:tracePt t="29544" x="2797175" y="5637213"/>
          <p14:tracePt t="29551" x="2976563" y="5637213"/>
          <p14:tracePt t="29559" x="3154363" y="5664200"/>
          <p14:tracePt t="29567" x="3305175" y="5678488"/>
          <p14:tracePt t="29575" x="3429000" y="5692775"/>
          <p14:tracePt t="29583" x="3551238" y="5705475"/>
          <p14:tracePt t="29591" x="3565525" y="5705475"/>
          <p14:tracePt t="29599" x="3592513" y="5705475"/>
          <p14:tracePt t="29904" x="3606800" y="5705475"/>
          <p14:tracePt t="29992" x="3606800" y="5719763"/>
          <p14:tracePt t="30008" x="3606800" y="5734050"/>
          <p14:tracePt t="30016" x="3621088" y="5734050"/>
          <p14:tracePt t="30120" x="3621088" y="5746750"/>
          <p14:tracePt t="30193" x="3633788" y="5746750"/>
          <p14:tracePt t="30199" x="3633788" y="5761038"/>
          <p14:tracePt t="30207" x="3648075" y="5773738"/>
          <p14:tracePt t="30216" x="3675063" y="5815013"/>
          <p14:tracePt t="30232" x="3689350" y="5815013"/>
          <p14:tracePt t="30239" x="3689350" y="5829300"/>
          <p14:tracePt t="30248" x="3703638" y="5829300"/>
          <p14:tracePt t="30335" x="3716338" y="5829300"/>
          <p14:tracePt t="30343" x="3730625" y="5856288"/>
          <p14:tracePt t="30351" x="3757613" y="5856288"/>
          <p14:tracePt t="30360" x="3784600" y="5884863"/>
          <p14:tracePt t="30367" x="3825875" y="5897563"/>
          <p14:tracePt t="30375" x="3881438" y="5911850"/>
          <p14:tracePt t="30383" x="3922713" y="5938838"/>
          <p14:tracePt t="30391" x="3963988" y="5953125"/>
          <p14:tracePt t="30399" x="4005263" y="5953125"/>
          <p14:tracePt t="30407" x="4044950" y="5953125"/>
          <p14:tracePt t="30415" x="4086225" y="5965825"/>
          <p14:tracePt t="30423" x="4127500" y="5980113"/>
          <p14:tracePt t="30432" x="4156075" y="5994400"/>
          <p14:tracePt t="30439" x="4183063" y="5994400"/>
          <p14:tracePt t="30447" x="4197350" y="5994400"/>
          <p14:tracePt t="30455" x="4224338" y="5994400"/>
          <p14:tracePt t="30463" x="4251325" y="6007100"/>
          <p14:tracePt t="30471" x="4265613" y="6007100"/>
          <p14:tracePt t="30480" x="4292600" y="6021388"/>
          <p14:tracePt t="30487" x="4319588" y="6035675"/>
          <p14:tracePt t="30495" x="4360863" y="6035675"/>
          <p14:tracePt t="30503" x="4402138" y="6035675"/>
          <p14:tracePt t="30511" x="4457700" y="6062663"/>
          <p14:tracePt t="30519" x="4498975" y="6076950"/>
          <p14:tracePt t="30527" x="4567238" y="6089650"/>
          <p14:tracePt t="30535" x="4621213" y="6103938"/>
          <p14:tracePt t="30543" x="4662488" y="6103938"/>
          <p14:tracePt t="30551" x="4703763" y="6116638"/>
          <p14:tracePt t="30559" x="4730750" y="6116638"/>
          <p14:tracePt t="30567" x="4759325" y="6116638"/>
          <p14:tracePt t="30575" x="4800600" y="6130925"/>
          <p14:tracePt t="30584" x="4813300" y="6130925"/>
          <p14:tracePt t="30591" x="4827588" y="6130925"/>
          <p14:tracePt t="30599" x="4841875" y="6130925"/>
          <p14:tracePt t="30657" x="4854575" y="6130925"/>
          <p14:tracePt t="30679" x="4868863" y="6130925"/>
          <p14:tracePt t="30687" x="4881563" y="6130925"/>
          <p14:tracePt t="30695" x="4895850" y="6130925"/>
          <p14:tracePt t="30703" x="4910138" y="6130925"/>
          <p14:tracePt t="30711" x="4922838" y="6130925"/>
          <p14:tracePt t="30719" x="4937125" y="6130925"/>
          <p14:tracePt t="30727" x="4951413" y="6130925"/>
          <p14:tracePt t="30735" x="4964113" y="6130925"/>
          <p14:tracePt t="30743" x="4978400" y="6130925"/>
          <p14:tracePt t="30751" x="4992688" y="6130925"/>
          <p14:tracePt t="30767" x="5005388" y="6130925"/>
          <p14:tracePt t="30775" x="5005388" y="6116638"/>
          <p14:tracePt t="30783" x="5019675" y="6116638"/>
          <p14:tracePt t="30791" x="5032375" y="6116638"/>
          <p14:tracePt t="30799" x="5046663" y="6116638"/>
          <p14:tracePt t="30815" x="5060950" y="6116638"/>
          <p14:tracePt t="30823" x="5073650" y="6116638"/>
          <p14:tracePt t="30840" x="5087938" y="6116638"/>
          <p14:tracePt t="30847" x="5102225" y="6116638"/>
          <p14:tracePt t="30863" x="5114925" y="6116638"/>
          <p14:tracePt t="30887" x="5129213" y="6116638"/>
          <p14:tracePt t="30911" x="5143500" y="6116638"/>
          <p14:tracePt t="30935" x="5156200" y="6116638"/>
          <p14:tracePt t="30967" x="5170488" y="6116638"/>
          <p14:tracePt t="31007" x="5184775" y="6116638"/>
          <p14:tracePt t="31063" x="5197475" y="6116638"/>
          <p14:tracePt t="31599" x="5184775" y="6116638"/>
          <p14:tracePt t="31607" x="5156200" y="6116638"/>
          <p14:tracePt t="31615" x="5114925" y="6116638"/>
          <p14:tracePt t="31623" x="5087938" y="6116638"/>
          <p14:tracePt t="31631" x="5005388" y="6116638"/>
          <p14:tracePt t="31639" x="4854575" y="6089650"/>
          <p14:tracePt t="31647" x="4649788" y="6089650"/>
          <p14:tracePt t="31655" x="4498975" y="6089650"/>
          <p14:tracePt t="31663" x="4237038" y="6089650"/>
          <p14:tracePt t="31671" x="3976688" y="6089650"/>
          <p14:tracePt t="31684" x="3757613" y="6089650"/>
          <p14:tracePt t="31688" x="3565525" y="6103938"/>
          <p14:tracePt t="31697" x="3387725" y="6130925"/>
          <p14:tracePt t="31703" x="3222625" y="6145213"/>
          <p14:tracePt t="31712" x="3086100" y="6157913"/>
          <p14:tracePt t="31719" x="2976563" y="6172200"/>
          <p14:tracePt t="31728" x="2906713" y="6186488"/>
          <p14:tracePt t="31735" x="2825750" y="6186488"/>
          <p14:tracePt t="31744" x="2770188" y="6186488"/>
          <p14:tracePt t="31751" x="2743200" y="6186488"/>
          <p14:tracePt t="31759" x="2687638" y="6172200"/>
          <p14:tracePt t="31767" x="2646363" y="6157913"/>
          <p14:tracePt t="31775" x="2592388" y="6145213"/>
          <p14:tracePt t="31783" x="2536825" y="6103938"/>
          <p14:tracePt t="31791" x="2482850" y="6062663"/>
          <p14:tracePt t="31799" x="2454275" y="6062663"/>
          <p14:tracePt t="31807" x="2400300" y="6035675"/>
          <p14:tracePt t="31815" x="2332038" y="5994400"/>
          <p14:tracePt t="31823" x="2276475" y="5965825"/>
          <p14:tracePt t="31832" x="2193925" y="5924550"/>
          <p14:tracePt t="31839" x="2111375" y="5884863"/>
          <p14:tracePt t="31848" x="2016125" y="5843588"/>
          <p14:tracePt t="31855" x="1933575" y="5802313"/>
          <p14:tracePt t="31863" x="1851025" y="5761038"/>
          <p14:tracePt t="31871" x="1768475" y="5734050"/>
          <p14:tracePt t="31880" x="1687513" y="5692775"/>
          <p14:tracePt t="31887" x="1617663" y="5651500"/>
          <p14:tracePt t="31895" x="1563688" y="5622925"/>
          <p14:tracePt t="31903" x="1495425" y="5595938"/>
          <p14:tracePt t="31911" x="1466850" y="5581650"/>
          <p14:tracePt t="31919" x="1454150" y="5581650"/>
          <p14:tracePt t="31927" x="1425575" y="5554663"/>
          <p14:tracePt t="31935" x="1412875" y="5541963"/>
          <p14:tracePt t="31943" x="1398588" y="5527675"/>
          <p14:tracePt t="31951" x="1398588" y="5500688"/>
          <p14:tracePt t="31959" x="1385888" y="5472113"/>
          <p14:tracePt t="31967" x="1385888" y="5445125"/>
          <p14:tracePt t="31975" x="1371600" y="5418138"/>
          <p14:tracePt t="31983" x="1371600" y="5376863"/>
          <p14:tracePt t="31991" x="1371600" y="5349875"/>
          <p14:tracePt t="31999" x="1371600" y="5321300"/>
          <p14:tracePt t="32007" x="1385888" y="5294313"/>
          <p14:tracePt t="32015" x="1398588" y="5267325"/>
          <p14:tracePt t="32023" x="1425575" y="5226050"/>
          <p14:tracePt t="32031" x="1481138" y="5199063"/>
          <p14:tracePt t="32039" x="1549400" y="5157788"/>
          <p14:tracePt t="32047" x="1631950" y="5116513"/>
          <p14:tracePt t="32057" x="1673225" y="5087938"/>
          <p14:tracePt t="32066" x="1728788" y="5075238"/>
          <p14:tracePt t="32072" x="1865313" y="5019675"/>
          <p14:tracePt t="32084" x="2016125" y="4978400"/>
          <p14:tracePt t="32088" x="2193925" y="4951413"/>
          <p14:tracePt t="32096" x="2400300" y="4924425"/>
          <p14:tracePt t="32104" x="2592388" y="4883150"/>
          <p14:tracePt t="32112" x="2838450" y="4868863"/>
          <p14:tracePt t="32119" x="3181350" y="4856163"/>
          <p14:tracePt t="32128" x="3565525" y="4827588"/>
          <p14:tracePt t="32135" x="3840163" y="4814888"/>
          <p14:tracePt t="32144" x="4292600" y="4786313"/>
          <p14:tracePt t="32151" x="4745038" y="4786313"/>
          <p14:tracePt t="32159" x="5156200" y="4786313"/>
          <p14:tracePt t="32167" x="5678488" y="4786313"/>
          <p14:tracePt t="32175" x="6116638" y="4786313"/>
          <p14:tracePt t="32183" x="6527800" y="4786313"/>
          <p14:tracePt t="32191" x="7021513" y="4786313"/>
          <p14:tracePt t="32199" x="7461250" y="4786313"/>
          <p14:tracePt t="32207" x="7872413" y="4786313"/>
          <p14:tracePt t="32215" x="8297863" y="4800600"/>
          <p14:tracePt t="32223" x="8570913" y="4827588"/>
          <p14:tracePt t="32231" x="8928100" y="4868863"/>
          <p14:tracePt t="32239" x="9285288" y="4937125"/>
          <p14:tracePt t="32247" x="9545638" y="4992688"/>
          <p14:tracePt t="32255" x="9723438" y="5033963"/>
          <p14:tracePt t="32263" x="9942513" y="5102225"/>
          <p14:tracePt t="32271" x="10093325" y="5170488"/>
          <p14:tracePt t="32280" x="10231438" y="5238750"/>
          <p14:tracePt t="32287" x="10340975" y="5321300"/>
          <p14:tracePt t="32295" x="10436225" y="5391150"/>
          <p14:tracePt t="32304" x="10477500" y="5445125"/>
          <p14:tracePt t="32312" x="10518775" y="5513388"/>
          <p14:tracePt t="32320" x="10533063" y="5568950"/>
          <p14:tracePt t="32328" x="10545763" y="5651500"/>
          <p14:tracePt t="32336" x="10545763" y="5746750"/>
          <p14:tracePt t="32344" x="10533063" y="5843588"/>
          <p14:tracePt t="32352" x="10491788" y="5938838"/>
          <p14:tracePt t="32359" x="10423525" y="6035675"/>
          <p14:tracePt t="32367" x="10326688" y="6157913"/>
          <p14:tracePt t="32376" x="10244138" y="6240463"/>
          <p14:tracePt t="32384" x="10093325" y="6350000"/>
          <p14:tracePt t="32391" x="9956800" y="6432550"/>
          <p14:tracePt t="32399" x="9709150" y="6500813"/>
          <p14:tracePt t="32407" x="9380538" y="6583363"/>
          <p14:tracePt t="32416" x="9023350" y="6638925"/>
          <p14:tracePt t="32432" x="8626475" y="6680200"/>
          <p14:tracePt t="32440" x="8105775" y="6707188"/>
          <p14:tracePt t="32449" x="7542213" y="6707188"/>
          <p14:tracePt t="32456" x="7062788" y="6707188"/>
          <p14:tracePt t="32466" x="6500813" y="6707188"/>
          <p14:tracePt t="32472" x="6019800" y="6707188"/>
          <p14:tracePt t="32481" x="5486400" y="6680200"/>
          <p14:tracePt t="32487" x="5019675" y="6597650"/>
          <p14:tracePt t="32496" x="4662488" y="6542088"/>
          <p14:tracePt t="32503" x="4251325" y="6446838"/>
          <p14:tracePt t="32512" x="3922713" y="6364288"/>
          <p14:tracePt t="32520" x="3703638" y="6296025"/>
          <p14:tracePt t="32528" x="3538538" y="6240463"/>
          <p14:tracePt t="32536" x="3441700" y="6172200"/>
          <p14:tracePt t="32543" x="3400425" y="6116638"/>
          <p14:tracePt t="32551" x="3387725" y="6076950"/>
          <p14:tracePt t="32560" x="3387725" y="6035675"/>
          <p14:tracePt t="32567" x="3441700" y="5965825"/>
          <p14:tracePt t="32576" x="3538538" y="5897563"/>
          <p14:tracePt t="32584" x="3662363" y="5829300"/>
          <p14:tracePt t="32592" x="3908425" y="5761038"/>
          <p14:tracePt t="32600" x="4265613" y="5705475"/>
          <p14:tracePt t="32608" x="4621213" y="5664200"/>
          <p14:tracePt t="32618" x="5032375" y="5664200"/>
          <p14:tracePt t="32624" x="5416550" y="5664200"/>
          <p14:tracePt t="32633" x="5842000" y="5734050"/>
          <p14:tracePt t="32641" x="6253163" y="5843588"/>
          <p14:tracePt t="32649" x="6665913" y="5994400"/>
          <p14:tracePt t="32656" x="6953250" y="6103938"/>
          <p14:tracePt t="32666" x="7269163" y="6281738"/>
          <p14:tracePt t="32672" x="7461250" y="6391275"/>
          <p14:tracePt t="32683" x="7556500" y="6488113"/>
          <p14:tracePt t="32688" x="7624763" y="6556375"/>
          <p14:tracePt t="32704" x="7624763" y="6570663"/>
          <p14:tracePt t="32712" x="7612063" y="6570663"/>
          <p14:tracePt t="32719" x="7583488" y="6583363"/>
          <p14:tracePt t="32727" x="7556500" y="6597650"/>
          <p14:tracePt t="32735" x="7500938" y="6597650"/>
          <p14:tracePt t="32743" x="7419975" y="6597650"/>
          <p14:tracePt t="32760" x="7364413" y="6597650"/>
          <p14:tracePt t="32768" x="7337425" y="6597650"/>
          <p14:tracePt t="32776" x="7269163" y="6583363"/>
          <p14:tracePt t="32783" x="7159625" y="6570663"/>
          <p14:tracePt t="32791" x="7062788" y="6570663"/>
          <p14:tracePt t="32799" x="6938963" y="6570663"/>
          <p14:tracePt t="32807" x="6775450" y="6570663"/>
          <p14:tracePt t="32815" x="6583363" y="6570663"/>
          <p14:tracePt t="32823" x="6403975" y="6570663"/>
          <p14:tracePt t="32831" x="6226175" y="6610350"/>
          <p14:tracePt t="32840" x="6061075" y="6610350"/>
          <p14:tracePt t="32851" x="5938838" y="6583363"/>
          <p14:tracePt t="32856" x="5842000" y="6515100"/>
          <p14:tracePt t="32867" x="5773738" y="6446838"/>
          <p14:tracePt t="32872" x="5718175" y="6391275"/>
          <p14:tracePt t="32881" x="5678488" y="6337300"/>
          <p14:tracePt t="32887" x="5664200" y="6323013"/>
          <p14:tracePt t="32895" x="5649913" y="6281738"/>
          <p14:tracePt t="32903" x="5649913" y="6227763"/>
          <p14:tracePt t="32911" x="5649913" y="6172200"/>
          <p14:tracePt t="32919" x="5649913" y="6035675"/>
          <p14:tracePt t="32927" x="5649913" y="5773738"/>
          <p14:tracePt t="32935" x="5664200" y="5403850"/>
          <p14:tracePt t="32943" x="5678488" y="4978400"/>
          <p14:tracePt t="32951" x="5705475" y="4375150"/>
          <p14:tracePt t="32964" x="5705475" y="3827463"/>
          <p14:tracePt t="32967" x="5705475" y="3113088"/>
          <p14:tracePt t="32975" x="5705475" y="2414588"/>
          <p14:tracePt t="32987" x="5691188" y="1770063"/>
          <p14:tracePt t="32995" x="5678488" y="1069975"/>
          <p14:tracePt t="33003" x="5649913" y="31591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A picture containing text&#10;&#10;Description automatically generated">
            <a:extLst>
              <a:ext uri="{FF2B5EF4-FFF2-40B4-BE49-F238E27FC236}">
                <a16:creationId xmlns:a16="http://schemas.microsoft.com/office/drawing/2014/main" id="{A2F1BCAF-5FC5-6A3A-94A3-ABC5AC47054B}"/>
              </a:ext>
            </a:extLst>
          </p:cNvPr>
          <p:cNvPicPr>
            <a:picLocks noChangeAspect="1"/>
          </p:cNvPicPr>
          <p:nvPr/>
        </p:nvPicPr>
        <p:blipFill rotWithShape="1">
          <a:blip r:embed="rId5">
            <a:extLst>
              <a:ext uri="{28A0092B-C50C-407E-A947-70E740481C1C}">
                <a14:useLocalDpi xmlns:a14="http://schemas.microsoft.com/office/drawing/2010/main" val="0"/>
              </a:ext>
            </a:extLst>
          </a:blip>
          <a:srcRect l="30221" r="16053" b="13879"/>
          <a:stretch/>
        </p:blipFill>
        <p:spPr>
          <a:xfrm>
            <a:off x="6511818" y="1883194"/>
            <a:ext cx="5277918" cy="4758906"/>
          </a:xfrm>
          <a:prstGeom prst="rect">
            <a:avLst/>
          </a:prstGeom>
        </p:spPr>
      </p:pic>
      <p:pic>
        <p:nvPicPr>
          <p:cNvPr id="33" name="Picture 32" descr="A screenshot of a computer&#10;&#10;Description automatically generated with medium confidence">
            <a:extLst>
              <a:ext uri="{FF2B5EF4-FFF2-40B4-BE49-F238E27FC236}">
                <a16:creationId xmlns:a16="http://schemas.microsoft.com/office/drawing/2014/main" id="{31A19DC3-C66E-9D62-AA4E-F7861C494DBE}"/>
              </a:ext>
            </a:extLst>
          </p:cNvPr>
          <p:cNvPicPr>
            <a:picLocks noChangeAspect="1"/>
          </p:cNvPicPr>
          <p:nvPr/>
        </p:nvPicPr>
        <p:blipFill rotWithShape="1">
          <a:blip r:embed="rId6">
            <a:extLst>
              <a:ext uri="{28A0092B-C50C-407E-A947-70E740481C1C}">
                <a14:useLocalDpi xmlns:a14="http://schemas.microsoft.com/office/drawing/2010/main" val="0"/>
              </a:ext>
            </a:extLst>
          </a:blip>
          <a:srcRect l="30221" r="16052" b="13879"/>
          <a:stretch/>
        </p:blipFill>
        <p:spPr>
          <a:xfrm>
            <a:off x="460482" y="1935684"/>
            <a:ext cx="5219699" cy="4706415"/>
          </a:xfrm>
          <a:prstGeom prst="rect">
            <a:avLst/>
          </a:prstGeom>
        </p:spPr>
      </p:pic>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145458" y="144912"/>
            <a:ext cx="9901084"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Merging Source and Target Simulations</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19" name="Title 1">
            <a:extLst>
              <a:ext uri="{FF2B5EF4-FFF2-40B4-BE49-F238E27FC236}">
                <a16:creationId xmlns:a16="http://schemas.microsoft.com/office/drawing/2014/main" id="{067898E9-4BEF-0A38-2587-598285B31271}"/>
              </a:ext>
            </a:extLst>
          </p:cNvPr>
          <p:cNvSpPr txBox="1">
            <a:spLocks/>
          </p:cNvSpPr>
          <p:nvPr/>
        </p:nvSpPr>
        <p:spPr>
          <a:xfrm>
            <a:off x="564924" y="1344699"/>
            <a:ext cx="11062152" cy="4370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CMU Serif" panose="02000603000000000000" pitchFamily="2" charset="0"/>
                <a:ea typeface="CMU Serif" panose="02000603000000000000" pitchFamily="2" charset="0"/>
                <a:cs typeface="CMU Serif" panose="02000603000000000000" pitchFamily="2" charset="0"/>
              </a:rPr>
              <a:t>Target particles are removed when they are close to source particles</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pic>
        <p:nvPicPr>
          <p:cNvPr id="29" name="Picture 28" descr="A picture containing outdoor object&#10;&#10;Description automatically generated">
            <a:extLst>
              <a:ext uri="{FF2B5EF4-FFF2-40B4-BE49-F238E27FC236}">
                <a16:creationId xmlns:a16="http://schemas.microsoft.com/office/drawing/2014/main" id="{1BA99ED6-56CA-5825-CD59-78D75DD8851C}"/>
              </a:ext>
            </a:extLst>
          </p:cNvPr>
          <p:cNvPicPr>
            <a:picLocks noChangeAspect="1"/>
          </p:cNvPicPr>
          <p:nvPr/>
        </p:nvPicPr>
        <p:blipFill rotWithShape="1">
          <a:blip r:embed="rId7">
            <a:alphaModFix amt="70000"/>
            <a:extLst>
              <a:ext uri="{28A0092B-C50C-407E-A947-70E740481C1C}">
                <a14:useLocalDpi xmlns:a14="http://schemas.microsoft.com/office/drawing/2010/main" val="0"/>
              </a:ext>
            </a:extLst>
          </a:blip>
          <a:srcRect l="30221" r="16052" b="13879"/>
          <a:stretch/>
        </p:blipFill>
        <p:spPr>
          <a:xfrm>
            <a:off x="460481" y="1935685"/>
            <a:ext cx="5219702" cy="4706414"/>
          </a:xfrm>
          <a:prstGeom prst="rect">
            <a:avLst/>
          </a:prstGeom>
        </p:spPr>
      </p:pic>
      <p:pic>
        <p:nvPicPr>
          <p:cNvPr id="31" name="Picture 30" descr="Background pattern&#10;&#10;Description automatically generated">
            <a:extLst>
              <a:ext uri="{FF2B5EF4-FFF2-40B4-BE49-F238E27FC236}">
                <a16:creationId xmlns:a16="http://schemas.microsoft.com/office/drawing/2014/main" id="{3EBEE062-15CB-7423-D133-6A50AB7BDACD}"/>
              </a:ext>
            </a:extLst>
          </p:cNvPr>
          <p:cNvPicPr>
            <a:picLocks noChangeAspect="1"/>
          </p:cNvPicPr>
          <p:nvPr/>
        </p:nvPicPr>
        <p:blipFill rotWithShape="1">
          <a:blip r:embed="rId8">
            <a:alphaModFix amt="70000"/>
            <a:extLst>
              <a:ext uri="{28A0092B-C50C-407E-A947-70E740481C1C}">
                <a14:useLocalDpi xmlns:a14="http://schemas.microsoft.com/office/drawing/2010/main" val="0"/>
              </a:ext>
            </a:extLst>
          </a:blip>
          <a:srcRect l="30221" r="16052" b="13879"/>
          <a:stretch/>
        </p:blipFill>
        <p:spPr>
          <a:xfrm>
            <a:off x="6511819" y="1883196"/>
            <a:ext cx="5277919" cy="4758903"/>
          </a:xfrm>
          <a:prstGeom prst="rect">
            <a:avLst/>
          </a:prstGeom>
        </p:spPr>
      </p:pic>
      <p:pic>
        <p:nvPicPr>
          <p:cNvPr id="28" name="Audio 27">
            <a:hlinkClick r:id="" action="ppaction://media"/>
            <a:extLst>
              <a:ext uri="{FF2B5EF4-FFF2-40B4-BE49-F238E27FC236}">
                <a16:creationId xmlns:a16="http://schemas.microsoft.com/office/drawing/2014/main" id="{BF75C1D9-DA07-10E4-C998-B67DCF7DA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
        <p:nvSpPr>
          <p:cNvPr id="36" name="Slide Number Placeholder 35">
            <a:extLst>
              <a:ext uri="{FF2B5EF4-FFF2-40B4-BE49-F238E27FC236}">
                <a16:creationId xmlns:a16="http://schemas.microsoft.com/office/drawing/2014/main" id="{0498FA2C-34A8-7907-06A4-EF7932E5576B}"/>
              </a:ext>
            </a:extLst>
          </p:cNvPr>
          <p:cNvSpPr>
            <a:spLocks noGrp="1"/>
          </p:cNvSpPr>
          <p:nvPr>
            <p:ph type="sldNum" sz="quarter" idx="12"/>
          </p:nvPr>
        </p:nvSpPr>
        <p:spPr/>
        <p:txBody>
          <a:bodyPr/>
          <a:lstStyle/>
          <a:p>
            <a:fld id="{5A6CCE75-E5F9-4A86-AE3A-55B0FDCE254B}" type="slidenum">
              <a:rPr lang="en-CA" smtClean="0"/>
              <a:t>18</a:t>
            </a:fld>
            <a:endParaRPr lang="en-CA"/>
          </a:p>
        </p:txBody>
      </p:sp>
    </p:spTree>
    <p:extLst>
      <p:ext uri="{BB962C8B-B14F-4D97-AF65-F5344CB8AC3E}">
        <p14:creationId xmlns:p14="http://schemas.microsoft.com/office/powerpoint/2010/main" val="3325293905"/>
      </p:ext>
    </p:extLst>
  </p:cSld>
  <p:clrMapOvr>
    <a:masterClrMapping/>
  </p:clrMapOvr>
  <mc:AlternateContent xmlns:mc="http://schemas.openxmlformats.org/markup-compatibility/2006" xmlns:p14="http://schemas.microsoft.com/office/powerpoint/2010/main">
    <mc:Choice Requires="p14">
      <p:transition spd="slow" p14:dur="2000" advTm="47072"/>
    </mc:Choice>
    <mc:Fallback xmlns="">
      <p:transition spd="slow" advTm="4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extLst>
    <p:ext uri="{3A86A75C-4F4B-4683-9AE1-C65F6400EC91}">
      <p14:laserTraceLst xmlns:p14="http://schemas.microsoft.com/office/powerpoint/2010/main">
        <p14:tracePtLst>
          <p14:tracePt t="27172" x="2921000" y="6762750"/>
          <p14:tracePt t="27180" x="2867025" y="6680200"/>
          <p14:tracePt t="27188" x="2838450" y="6610350"/>
          <p14:tracePt t="27198" x="2770188" y="6500813"/>
          <p14:tracePt t="27205" x="2716213" y="6419850"/>
          <p14:tracePt t="27213" x="2660650" y="6296025"/>
          <p14:tracePt t="27221" x="2619375" y="6199188"/>
          <p14:tracePt t="27228" x="2563813" y="6116638"/>
          <p14:tracePt t="27232" x="2524125" y="6062663"/>
          <p14:tracePt t="27240" x="2468563" y="5980113"/>
          <p14:tracePt t="27249" x="2413000" y="5911850"/>
          <p14:tracePt t="27256" x="2359025" y="5843588"/>
          <p14:tracePt t="27266" x="2317750" y="5773738"/>
          <p14:tracePt t="27273" x="2262188" y="5705475"/>
          <p14:tracePt t="27282" x="2222500" y="5664200"/>
          <p14:tracePt t="27288" x="2166938" y="5581650"/>
          <p14:tracePt t="27300" x="2111375" y="5513388"/>
          <p14:tracePt t="27308" x="2084388" y="5445125"/>
          <p14:tracePt t="27316" x="2043113" y="5403850"/>
          <p14:tracePt t="27324" x="2016125" y="5362575"/>
          <p14:tracePt t="27332" x="2016125" y="5335588"/>
          <p14:tracePt t="27340" x="1989138" y="5321300"/>
          <p14:tracePt t="27350" x="1989138" y="5308600"/>
          <p14:tracePt t="27357" x="1974850" y="5280025"/>
          <p14:tracePt t="27366" x="1974850" y="5267325"/>
          <p14:tracePt t="27373" x="1960563" y="5238750"/>
          <p14:tracePt t="27382" x="1947863" y="5226050"/>
          <p14:tracePt t="27389" x="1947863" y="5199063"/>
          <p14:tracePt t="27399" x="1919288" y="5170488"/>
          <p14:tracePt t="27405" x="1906588" y="5116513"/>
          <p14:tracePt t="27413" x="1865313" y="5048250"/>
          <p14:tracePt t="27421" x="1838325" y="5019675"/>
          <p14:tracePt t="27425" x="1809750" y="4951413"/>
          <p14:tracePt t="27433" x="1768475" y="4868863"/>
          <p14:tracePt t="27441" x="1728788" y="4800600"/>
          <p14:tracePt t="27448" x="1673225" y="4732338"/>
          <p14:tracePt t="27457" x="1631950" y="4649788"/>
          <p14:tracePt t="27466" x="1590675" y="4594225"/>
          <p14:tracePt t="27472" x="1576388" y="4567238"/>
          <p14:tracePt t="27481" x="1549400" y="4513263"/>
          <p14:tracePt t="27488" x="1536700" y="4484688"/>
          <p14:tracePt t="27499" x="1522413" y="4457700"/>
          <p14:tracePt t="27505" x="1495425" y="4430713"/>
          <p14:tracePt t="27513" x="1481138" y="4402138"/>
          <p14:tracePt t="27525" x="1466850" y="4389438"/>
          <p14:tracePt t="27534" x="1466850" y="4375150"/>
          <p14:tracePt t="27541" x="1454150" y="4375150"/>
          <p14:tracePt t="27573" x="1454150" y="4362450"/>
          <p14:tracePt t="27640" x="1425575" y="4362450"/>
          <p14:tracePt t="27657" x="1412875" y="4348163"/>
          <p14:tracePt t="27664" x="1398588" y="4348163"/>
          <p14:tracePt t="27676" x="1385888" y="4333875"/>
          <p14:tracePt t="27684" x="1371600" y="4333875"/>
          <p14:tracePt t="27700" x="1344613" y="4333875"/>
          <p14:tracePt t="27716" x="1330325" y="4321175"/>
          <p14:tracePt t="28640" x="1371600" y="4321175"/>
          <p14:tracePt t="28649" x="1385888" y="4321175"/>
          <p14:tracePt t="28656" x="1398588" y="4321175"/>
          <p14:tracePt t="28664" x="1412875" y="4321175"/>
          <p14:tracePt t="28673" x="1425575" y="4321175"/>
          <p14:tracePt t="28682" x="1454150" y="4306888"/>
          <p14:tracePt t="28689" x="1466850" y="4279900"/>
          <p14:tracePt t="28697" x="1495425" y="4224338"/>
          <p14:tracePt t="28704" x="1522413" y="4183063"/>
          <p14:tracePt t="28712" x="1549400" y="4141788"/>
          <p14:tracePt t="28721" x="1576388" y="4073525"/>
          <p14:tracePt t="28729" x="1590675" y="4019550"/>
          <p14:tracePt t="28737" x="1631950" y="3949700"/>
          <p14:tracePt t="28745" x="1658938" y="3908425"/>
          <p14:tracePt t="28753" x="1687513" y="3840163"/>
          <p14:tracePt t="28760" x="1728788" y="3757613"/>
          <p14:tracePt t="28768" x="1728788" y="3716338"/>
          <p14:tracePt t="28776" x="1741488" y="3689350"/>
          <p14:tracePt t="28784" x="1755775" y="3648075"/>
          <p14:tracePt t="28793" x="1768475" y="3621088"/>
          <p14:tracePt t="28805" x="1768475" y="3565525"/>
          <p14:tracePt t="28813" x="1768475" y="3524250"/>
          <p14:tracePt t="28832" x="1768475" y="3429000"/>
          <p14:tracePt t="28837" x="1768475" y="3387725"/>
          <p14:tracePt t="28841" x="1768475" y="3333750"/>
          <p14:tracePt t="28848" x="1768475" y="3292475"/>
          <p14:tracePt t="28856" x="1768475" y="3222625"/>
          <p14:tracePt t="28864" x="1768475" y="3154363"/>
          <p14:tracePt t="28872" x="1755775" y="3071813"/>
          <p14:tracePt t="28881" x="1755775" y="3030538"/>
          <p14:tracePt t="28888" x="1755775" y="2976563"/>
          <p14:tracePt t="28901" x="1741488" y="2921000"/>
          <p14:tracePt t="28910" x="1741488" y="2825750"/>
          <p14:tracePt t="28918" x="1741488" y="2716213"/>
          <p14:tracePt t="28925" x="1741488" y="2619375"/>
          <p14:tracePt t="28934" x="1741488" y="2536825"/>
          <p14:tracePt t="28941" x="1741488" y="2441575"/>
          <p14:tracePt t="28949" x="1741488" y="2344738"/>
          <p14:tracePt t="28957" x="1741488" y="2263775"/>
          <p14:tracePt t="28965" x="1741488" y="2181225"/>
          <p14:tracePt t="28972" x="1755775" y="2098675"/>
          <p14:tracePt t="28981" x="1782763" y="2043113"/>
          <p14:tracePt t="28988" x="1797050" y="1974850"/>
          <p14:tracePt t="28998" x="1809750" y="1933575"/>
          <p14:tracePt t="29005" x="1838325" y="1906588"/>
          <p14:tracePt t="29013" x="1838325" y="1892300"/>
          <p14:tracePt t="29021" x="1851025" y="1851025"/>
          <p14:tracePt t="29029" x="1879600" y="1838325"/>
          <p14:tracePt t="29040" x="1879600" y="1824038"/>
          <p14:tracePt t="29073" x="1892300" y="1824038"/>
          <p14:tracePt t="29081" x="1919288" y="1838325"/>
          <p14:tracePt t="29088" x="1947863" y="1879600"/>
          <p14:tracePt t="29097" x="2001838" y="1933575"/>
          <p14:tracePt t="29108" x="2016125" y="1974850"/>
          <p14:tracePt t="29117" x="2057400" y="2030413"/>
          <p14:tracePt t="29125" x="2111375" y="2112963"/>
          <p14:tracePt t="29133" x="2166938" y="2193925"/>
          <p14:tracePt t="29142" x="2208213" y="2263775"/>
          <p14:tracePt t="29149" x="2235200" y="2317750"/>
          <p14:tracePt t="29158" x="2276475" y="2386013"/>
          <p14:tracePt t="29161" x="2317750" y="2427288"/>
          <p14:tracePt t="29169" x="2359025" y="2495550"/>
          <p14:tracePt t="29176" x="2373313" y="2536825"/>
          <p14:tracePt t="29184" x="2413000" y="2578100"/>
          <p14:tracePt t="29192" x="2427288" y="2592388"/>
          <p14:tracePt t="29200" x="2454275" y="2633663"/>
          <p14:tracePt t="29212" x="2495550" y="2633663"/>
          <p14:tracePt t="29220" x="2536825" y="2660650"/>
          <p14:tracePt t="29224" x="2563813" y="2660650"/>
          <p14:tracePt t="29232" x="2605088" y="2660650"/>
          <p14:tracePt t="29240" x="2674938" y="2660650"/>
          <p14:tracePt t="29252" x="2728913" y="2660650"/>
          <p14:tracePt t="29260" x="2784475" y="2633663"/>
          <p14:tracePt t="29269" x="2825750" y="2619375"/>
          <p14:tracePt t="29277" x="2867025" y="2592388"/>
          <p14:tracePt t="29284" x="2906713" y="2565400"/>
          <p14:tracePt t="29293" x="2976563" y="2551113"/>
          <p14:tracePt t="29300" x="3017838" y="2536825"/>
          <p14:tracePt t="29308" x="3057525" y="2524125"/>
          <p14:tracePt t="29317" x="3098800" y="2509838"/>
          <p14:tracePt t="29325" x="3127375" y="2509838"/>
          <p14:tracePt t="29332" x="3168650" y="2509838"/>
          <p14:tracePt t="29340" x="3209925" y="2509838"/>
          <p14:tracePt t="29348" x="3263900" y="2509838"/>
          <p14:tracePt t="29352" x="3290888" y="2509838"/>
          <p14:tracePt t="29361" x="3332163" y="2509838"/>
          <p14:tracePt t="29369" x="3373438" y="2536825"/>
          <p14:tracePt t="29377" x="3414713" y="2551113"/>
          <p14:tracePt t="29385" x="3470275" y="2578100"/>
          <p14:tracePt t="29392" x="3511550" y="2606675"/>
          <p14:tracePt t="29400" x="3551238" y="2619375"/>
          <p14:tracePt t="29408" x="3579813" y="2633663"/>
          <p14:tracePt t="29416" x="3621088" y="2647950"/>
          <p14:tracePt t="29434" x="3621088" y="2660650"/>
          <p14:tracePt t="29453" x="3621088" y="2674938"/>
          <p14:tracePt t="29469" x="3621088" y="2687638"/>
          <p14:tracePt t="29476" x="3621088" y="2728913"/>
          <p14:tracePt t="29484" x="3621088" y="2770188"/>
          <p14:tracePt t="29492" x="3606800" y="2811463"/>
          <p14:tracePt t="29500" x="3592513" y="2852738"/>
          <p14:tracePt t="29508" x="3565525" y="2908300"/>
          <p14:tracePt t="29516" x="3538538" y="2976563"/>
          <p14:tracePt t="29524" x="3524250" y="3030538"/>
          <p14:tracePt t="29532" x="3497263" y="3071813"/>
          <p14:tracePt t="29541" x="3470275" y="3127375"/>
          <p14:tracePt t="29545" x="3441700" y="3141663"/>
          <p14:tracePt t="29553" x="3429000" y="3168650"/>
          <p14:tracePt t="29561" x="3387725" y="3195638"/>
          <p14:tracePt t="29568" x="3360738" y="3222625"/>
          <p14:tracePt t="29576" x="3332163" y="3251200"/>
          <p14:tracePt t="29584" x="3319463" y="3278188"/>
          <p14:tracePt t="29592" x="3305175" y="3305175"/>
          <p14:tracePt t="29600" x="3278188" y="3333750"/>
          <p14:tracePt t="29608" x="3278188" y="3346450"/>
          <p14:tracePt t="29616" x="3249613" y="3373438"/>
          <p14:tracePt t="29624" x="3222625" y="3429000"/>
          <p14:tracePt t="29634" x="3195638" y="3484563"/>
          <p14:tracePt t="29641" x="3154363" y="3538538"/>
          <p14:tracePt t="29649" x="3127375" y="3594100"/>
          <p14:tracePt t="29657" x="3113088" y="3635375"/>
          <p14:tracePt t="29665" x="3086100" y="3676650"/>
          <p14:tracePt t="29677" x="3071813" y="3716338"/>
          <p14:tracePt t="29684" x="3057525" y="3744913"/>
          <p14:tracePt t="29693" x="3044825" y="3786188"/>
          <p14:tracePt t="29701" x="3030538" y="3813175"/>
          <p14:tracePt t="29709" x="3030538" y="3854450"/>
          <p14:tracePt t="29717" x="3030538" y="3881438"/>
          <p14:tracePt t="29724" x="3017838" y="3922713"/>
          <p14:tracePt t="29732" x="3017838" y="3963988"/>
          <p14:tracePt t="29737" x="3017838" y="3990975"/>
          <p14:tracePt t="29744" x="3003550" y="4032250"/>
          <p14:tracePt t="29752" x="3003550" y="4059238"/>
          <p14:tracePt t="29760" x="3003550" y="4087813"/>
          <p14:tracePt t="29769" x="3003550" y="4114800"/>
          <p14:tracePt t="29782" x="3003550" y="4156075"/>
          <p14:tracePt t="29789" x="2989263" y="4170363"/>
          <p14:tracePt t="29799" x="2989263" y="4183063"/>
          <p14:tracePt t="29801" x="2989263" y="4210050"/>
          <p14:tracePt t="29817" x="2976563" y="4224338"/>
          <p14:tracePt t="29900" x="2976563" y="4238625"/>
          <p14:tracePt t="29924" x="2962275" y="4251325"/>
          <p14:tracePt t="29932" x="2962275" y="4265613"/>
          <p14:tracePt t="30056" x="2947988" y="4265613"/>
          <p14:tracePt t="30152" x="2935288" y="4265613"/>
          <p14:tracePt t="30181" x="2935288" y="4279900"/>
          <p14:tracePt t="30405" x="2906713" y="4279900"/>
          <p14:tracePt t="30412" x="2906713" y="4265613"/>
          <p14:tracePt t="30421" x="2879725" y="4265613"/>
          <p14:tracePt t="30429" x="2879725" y="4251325"/>
          <p14:tracePt t="30437" x="2867025" y="4251325"/>
          <p14:tracePt t="30453" x="2852738" y="4251325"/>
          <p14:tracePt t="30473" x="2838450" y="4251325"/>
          <p14:tracePt t="30489" x="2825750" y="4251325"/>
          <p14:tracePt t="30529" x="2811463" y="4251325"/>
          <p14:tracePt t="30748" x="2797175" y="4251325"/>
          <p14:tracePt t="30756" x="2770188" y="4238625"/>
          <p14:tracePt t="30764" x="2743200" y="4210050"/>
          <p14:tracePt t="30769" x="2716213" y="4197350"/>
          <p14:tracePt t="30777" x="2674938" y="4156075"/>
          <p14:tracePt t="30785" x="2633663" y="4129088"/>
          <p14:tracePt t="30793" x="2592388" y="4087813"/>
          <p14:tracePt t="30800" x="2551113" y="4046538"/>
          <p14:tracePt t="30808" x="2495550" y="3990975"/>
          <p14:tracePt t="30816" x="2441575" y="3937000"/>
          <p14:tracePt t="30824" x="2386013" y="3867150"/>
          <p14:tracePt t="30834" x="2344738" y="3813175"/>
          <p14:tracePt t="30841" x="2317750" y="3744913"/>
          <p14:tracePt t="30849" x="2290763" y="3689350"/>
          <p14:tracePt t="30860" x="2276475" y="3621088"/>
          <p14:tracePt t="30868" x="2262188" y="3552825"/>
          <p14:tracePt t="30876" x="2262188" y="3497263"/>
          <p14:tracePt t="30884" x="2262188" y="3443288"/>
          <p14:tracePt t="30892" x="2262188" y="3360738"/>
          <p14:tracePt t="30900" x="2262188" y="3305175"/>
          <p14:tracePt t="30908" x="2290763" y="3236913"/>
          <p14:tracePt t="30916" x="2332038" y="3154363"/>
          <p14:tracePt t="30924" x="2359025" y="3086100"/>
          <p14:tracePt t="30932" x="2386013" y="3030538"/>
          <p14:tracePt t="30940" x="2427288" y="2990850"/>
          <p14:tracePt t="30951" x="2482850" y="2935288"/>
          <p14:tracePt t="30957" x="2524125" y="2894013"/>
          <p14:tracePt t="30961" x="2578100" y="2867025"/>
          <p14:tracePt t="30969" x="2605088" y="2852738"/>
          <p14:tracePt t="30977" x="2633663" y="2852738"/>
          <p14:tracePt t="30985" x="2660650" y="2852738"/>
          <p14:tracePt t="30993" x="2687638" y="2867025"/>
          <p14:tracePt t="31001" x="2701925" y="2908300"/>
          <p14:tracePt t="31009" x="2728913" y="2962275"/>
          <p14:tracePt t="31016" x="2743200" y="2990850"/>
          <p14:tracePt t="31024" x="2755900" y="3044825"/>
          <p14:tracePt t="31037" x="2770188" y="3141663"/>
          <p14:tracePt t="31044" x="2784475" y="3236913"/>
          <p14:tracePt t="31053" x="2797175" y="3333750"/>
          <p14:tracePt t="31061" x="2797175" y="3429000"/>
          <p14:tracePt t="31069" x="2797175" y="3497263"/>
          <p14:tracePt t="31077" x="2797175" y="3552825"/>
          <p14:tracePt t="31085" x="2784475" y="3621088"/>
          <p14:tracePt t="31093" x="2755900" y="3676650"/>
          <p14:tracePt t="31101" x="2716213" y="3716338"/>
          <p14:tracePt t="31109" x="2674938" y="3744913"/>
          <p14:tracePt t="31118" x="2633663" y="3771900"/>
          <p14:tracePt t="31125" x="2578100" y="3786188"/>
          <p14:tracePt t="31132" x="2536825" y="3786188"/>
          <p14:tracePt t="31140" x="2524125" y="3786188"/>
          <p14:tracePt t="31149" x="2495550" y="3771900"/>
          <p14:tracePt t="31152" x="2468563" y="3744913"/>
          <p14:tracePt t="31160" x="2427288" y="3689350"/>
          <p14:tracePt t="31168" x="2386013" y="3635375"/>
          <p14:tracePt t="31176" x="2386013" y="3606800"/>
          <p14:tracePt t="31184" x="2373313" y="3538538"/>
          <p14:tracePt t="31192" x="2359025" y="3484563"/>
          <p14:tracePt t="31200" x="2344738" y="3443288"/>
          <p14:tracePt t="31208" x="2344738" y="3414713"/>
          <p14:tracePt t="31216" x="2344738" y="3387725"/>
          <p14:tracePt t="31225" x="2344738" y="3360738"/>
          <p14:tracePt t="31232" x="2344738" y="3333750"/>
          <p14:tracePt t="31240" x="2359025" y="3333750"/>
          <p14:tracePt t="31253" x="2373313" y="3333750"/>
          <p14:tracePt t="31285" x="2386013" y="3333750"/>
          <p14:tracePt t="31293" x="2400300" y="3360738"/>
          <p14:tracePt t="31301" x="2400300" y="3387725"/>
          <p14:tracePt t="31309" x="2413000" y="3414713"/>
          <p14:tracePt t="31318" x="2427288" y="3429000"/>
          <p14:tracePt t="31325" x="2427288" y="3443288"/>
          <p14:tracePt t="31340" x="2441575" y="3455988"/>
          <p14:tracePt t="31536" x="2454275" y="3455988"/>
          <p14:tracePt t="31544" x="2468563" y="3470275"/>
          <p14:tracePt t="31553" x="2482850" y="3470275"/>
          <p14:tracePt t="31561" x="2495550" y="3484563"/>
          <p14:tracePt t="31569" x="2509838" y="3511550"/>
          <p14:tracePt t="31577" x="2551113" y="3511550"/>
          <p14:tracePt t="31585" x="2592388" y="3511550"/>
          <p14:tracePt t="31593" x="2646363" y="3524250"/>
          <p14:tracePt t="31601" x="2701925" y="3524250"/>
          <p14:tracePt t="31609" x="2770188" y="3524250"/>
          <p14:tracePt t="31617" x="2879725" y="3524250"/>
          <p14:tracePt t="31625" x="2989263" y="3524250"/>
          <p14:tracePt t="31633" x="3098800" y="3524250"/>
          <p14:tracePt t="31640" x="3195638" y="3524250"/>
          <p14:tracePt t="31648" x="3249613" y="3524250"/>
          <p14:tracePt t="31656" x="3305175" y="3524250"/>
          <p14:tracePt t="31664" x="3346450" y="3524250"/>
          <p14:tracePt t="31673" x="3387725" y="3524250"/>
          <p14:tracePt t="31682" x="3387725" y="3511550"/>
          <p14:tracePt t="31689" x="3400425" y="3497263"/>
          <p14:tracePt t="31742" x="3414713" y="3497263"/>
          <p14:tracePt t="31773" x="3414713" y="3484563"/>
          <p14:tracePt t="31780" x="3429000" y="3484563"/>
          <p14:tracePt t="31789" x="3429000" y="3470275"/>
          <p14:tracePt t="31798" x="3441700" y="3443288"/>
          <p14:tracePt t="31806" x="3455988" y="3414713"/>
          <p14:tracePt t="31813" x="3482975" y="3387725"/>
          <p14:tracePt t="31821" x="3497263" y="3346450"/>
          <p14:tracePt t="31824" x="3524250" y="3305175"/>
          <p14:tracePt t="31833" x="3538538" y="3292475"/>
          <p14:tracePt t="31840" x="3565525" y="3263900"/>
          <p14:tracePt t="31849" x="3633788" y="3209925"/>
          <p14:tracePt t="31856" x="3662363" y="3168650"/>
          <p14:tracePt t="31864" x="3716338" y="3154363"/>
          <p14:tracePt t="31873" x="3757613" y="3113088"/>
          <p14:tracePt t="31881" x="3825875" y="3059113"/>
          <p14:tracePt t="31888" x="3881438" y="3017838"/>
          <p14:tracePt t="31900" x="3963988" y="2962275"/>
          <p14:tracePt t="31908" x="4005263" y="2921000"/>
          <p14:tracePt t="31916" x="4073525" y="2867025"/>
          <p14:tracePt t="31924" x="4141788" y="2825750"/>
          <p14:tracePt t="31932" x="4224338" y="2798763"/>
          <p14:tracePt t="31940" x="4265613" y="2770188"/>
          <p14:tracePt t="31948" x="4306888" y="2743200"/>
          <p14:tracePt t="31956" x="4333875" y="2728913"/>
          <p14:tracePt t="31964" x="4375150" y="2728913"/>
          <p14:tracePt t="31972" x="4457700" y="2716213"/>
          <p14:tracePt t="31980" x="4484688" y="2716213"/>
          <p14:tracePt t="31988" x="4525963" y="2716213"/>
          <p14:tracePt t="31997" x="4567238" y="2716213"/>
          <p14:tracePt t="32004" x="4594225" y="2716213"/>
          <p14:tracePt t="32012" x="4635500" y="2716213"/>
          <p14:tracePt t="32024" x="4662488" y="2716213"/>
          <p14:tracePt t="32036" x="4691063" y="2716213"/>
          <p14:tracePt t="32044" x="4718050" y="2716213"/>
          <p14:tracePt t="32052" x="4745038" y="2716213"/>
          <p14:tracePt t="32060" x="4759325" y="2728913"/>
          <p14:tracePt t="32070" x="4772025" y="2728913"/>
          <p14:tracePt t="32077" x="4772025" y="2743200"/>
          <p14:tracePt t="32083" x="4786313" y="2757488"/>
          <p14:tracePt t="32098" x="4786313" y="2784475"/>
          <p14:tracePt t="32104" x="4800600" y="2811463"/>
          <p14:tracePt t="32112" x="4813300" y="2838450"/>
          <p14:tracePt t="32120" x="4813300" y="2852738"/>
          <p14:tracePt t="32132" x="4827588" y="2879725"/>
          <p14:tracePt t="32140" x="4841875" y="2921000"/>
          <p14:tracePt t="32149" x="4854575" y="2949575"/>
          <p14:tracePt t="32157" x="4854575" y="2976563"/>
          <p14:tracePt t="32166" x="4854575" y="3003550"/>
          <p14:tracePt t="32173" x="4854575" y="3030538"/>
          <p14:tracePt t="32182" x="4854575" y="3059113"/>
          <p14:tracePt t="32189" x="4854575" y="3086100"/>
          <p14:tracePt t="32199" x="4827588" y="3127375"/>
          <p14:tracePt t="32205" x="4827588" y="3154363"/>
          <p14:tracePt t="32209" x="4786313" y="3195638"/>
          <p14:tracePt t="32217" x="4772025" y="3236913"/>
          <p14:tracePt t="32225" x="4772025" y="3263900"/>
          <p14:tracePt t="32233" x="4759325" y="3305175"/>
          <p14:tracePt t="32240" x="4745038" y="3319463"/>
          <p14:tracePt t="32249" x="4745038" y="3346450"/>
          <p14:tracePt t="32256" x="4730750" y="3373438"/>
          <p14:tracePt t="32264" x="4730750" y="3429000"/>
          <p14:tracePt t="32273" x="4718050" y="3455988"/>
          <p14:tracePt t="32282" x="4718050" y="3497263"/>
          <p14:tracePt t="32289" x="4718050" y="3524250"/>
          <p14:tracePt t="32298" x="4718050" y="3565525"/>
          <p14:tracePt t="32304" x="4718050" y="3579813"/>
          <p14:tracePt t="32316" x="4718050" y="3621088"/>
          <p14:tracePt t="32325" x="4718050" y="3662363"/>
          <p14:tracePt t="32333" x="4718050" y="3716338"/>
          <p14:tracePt t="32341" x="4730750" y="3757613"/>
          <p14:tracePt t="32349" x="4745038" y="3813175"/>
          <p14:tracePt t="32356" x="4772025" y="3881438"/>
          <p14:tracePt t="32364" x="4800600" y="3949700"/>
          <p14:tracePt t="32372" x="4827588" y="4005263"/>
          <p14:tracePt t="32381" x="4854575" y="4073525"/>
          <p14:tracePt t="32389" x="4868863" y="4129088"/>
          <p14:tracePt t="32399" x="4881563" y="4170363"/>
          <p14:tracePt t="32401" x="4895850" y="4224338"/>
          <p14:tracePt t="32409" x="4910138" y="4279900"/>
          <p14:tracePt t="32417" x="4910138" y="4321175"/>
          <p14:tracePt t="32424" x="4910138" y="4348163"/>
          <p14:tracePt t="32432" x="4910138" y="4389438"/>
          <p14:tracePt t="32440" x="4910138" y="4416425"/>
          <p14:tracePt t="32448" x="4910138" y="4457700"/>
          <p14:tracePt t="32456" x="4910138" y="4513263"/>
          <p14:tracePt t="32464" x="4910138" y="4552950"/>
          <p14:tracePt t="32472" x="4895850" y="4608513"/>
          <p14:tracePt t="32485" x="4881563" y="4664075"/>
          <p14:tracePt t="32493" x="4854575" y="4718050"/>
          <p14:tracePt t="32509" x="4854575" y="4800600"/>
          <p14:tracePt t="32517" x="4813300" y="4883150"/>
          <p14:tracePt t="32525" x="4786313" y="4937125"/>
          <p14:tracePt t="32533" x="4759325" y="5006975"/>
          <p14:tracePt t="32540" x="4718050" y="5048250"/>
          <p14:tracePt t="32550" x="4691063" y="5102225"/>
          <p14:tracePt t="32557" x="4649788" y="5143500"/>
          <p14:tracePt t="32564" x="4621213" y="5199063"/>
          <p14:tracePt t="32572" x="4567238" y="5238750"/>
          <p14:tracePt t="32581" x="4511675" y="5280025"/>
          <p14:tracePt t="32588" x="4484688" y="5294313"/>
          <p14:tracePt t="32592" x="4457700" y="5308600"/>
          <p14:tracePt t="32602" x="4429125" y="5308600"/>
          <p14:tracePt t="32609" x="4402138" y="5308600"/>
          <p14:tracePt t="32621" x="4375150" y="5321300"/>
          <p14:tracePt t="32628" x="4348163" y="5335588"/>
          <p14:tracePt t="32636" x="4306888" y="5335588"/>
          <p14:tracePt t="32644" x="4265613" y="5335588"/>
          <p14:tracePt t="32652" x="4210050" y="5335588"/>
          <p14:tracePt t="32660" x="4168775" y="5335588"/>
          <p14:tracePt t="32668" x="4114800" y="5335588"/>
          <p14:tracePt t="32676" x="4059238" y="5349875"/>
          <p14:tracePt t="32684" x="3990975" y="5362575"/>
          <p14:tracePt t="32692" x="3935413" y="5391150"/>
          <p14:tracePt t="32700" x="3867150" y="5418138"/>
          <p14:tracePt t="32708" x="3825875" y="5430838"/>
          <p14:tracePt t="32717" x="3771900" y="5459413"/>
          <p14:tracePt t="32720" x="3703638" y="5500688"/>
          <p14:tracePt t="32728" x="3662363" y="5527675"/>
          <p14:tracePt t="32736" x="3592513" y="5541963"/>
          <p14:tracePt t="32744" x="3551238" y="5554663"/>
          <p14:tracePt t="32757" x="3482975" y="5581650"/>
          <p14:tracePt t="32764" x="3455988" y="5595938"/>
          <p14:tracePt t="32772" x="3400425" y="5610225"/>
          <p14:tracePt t="32783" x="3319463" y="5637213"/>
          <p14:tracePt t="32789" x="3263900" y="5637213"/>
          <p14:tracePt t="32798" x="3222625" y="5651500"/>
          <p14:tracePt t="32805" x="3168650" y="5651500"/>
          <p14:tracePt t="32813" x="3086100" y="5664200"/>
          <p14:tracePt t="32821" x="3030538" y="5664200"/>
          <p14:tracePt t="32830" x="2976563" y="5664200"/>
          <p14:tracePt t="32849" x="2852738" y="5664200"/>
          <p14:tracePt t="32856" x="2811463" y="5664200"/>
          <p14:tracePt t="32864" x="2728913" y="5637213"/>
          <p14:tracePt t="32873" x="2674938" y="5637213"/>
          <p14:tracePt t="32882" x="2633663" y="5622925"/>
          <p14:tracePt t="32889" x="2605088" y="5622925"/>
          <p14:tracePt t="32897" x="2551113" y="5622925"/>
          <p14:tracePt t="32904" x="2509838" y="5622925"/>
          <p14:tracePt t="32913" x="2441575" y="5622925"/>
          <p14:tracePt t="32924" x="2400300" y="5622925"/>
          <p14:tracePt t="32934" x="2359025" y="5622925"/>
          <p14:tracePt t="32941" x="2317750" y="5610225"/>
          <p14:tracePt t="32949" x="2276475" y="5610225"/>
          <p14:tracePt t="32956" x="2249488" y="5610225"/>
          <p14:tracePt t="32964" x="2222500" y="5610225"/>
          <p14:tracePt t="32972" x="2208213" y="5610225"/>
          <p14:tracePt t="32981" x="2181225" y="5610225"/>
          <p14:tracePt t="32989" x="2166938" y="5610225"/>
          <p14:tracePt t="32999" x="2139950" y="5610225"/>
          <p14:tracePt t="33013" x="2111375" y="5610225"/>
          <p14:tracePt t="33021" x="2098675" y="5610225"/>
          <p14:tracePt t="33029" x="2084388" y="5610225"/>
          <p14:tracePt t="33037" x="2070100" y="5610225"/>
          <p14:tracePt t="33048" x="2057400" y="5610225"/>
          <p14:tracePt t="33060" x="2030413" y="5610225"/>
          <p14:tracePt t="33076" x="2016125" y="5610225"/>
          <p14:tracePt t="33085" x="2001838" y="5610225"/>
          <p14:tracePt t="33093" x="1974850" y="5610225"/>
          <p14:tracePt t="33101" x="1960563" y="5595938"/>
          <p14:tracePt t="33105" x="1947863" y="5568950"/>
          <p14:tracePt t="33113" x="1906588" y="5554663"/>
          <p14:tracePt t="33121" x="1879600" y="5527675"/>
          <p14:tracePt t="33129" x="1865313" y="5513388"/>
          <p14:tracePt t="33136" x="1838325" y="5472113"/>
          <p14:tracePt t="33149" x="1809750" y="5472113"/>
          <p14:tracePt t="33156" x="1782763" y="5445125"/>
          <p14:tracePt t="33165" x="1755775" y="5445125"/>
          <p14:tracePt t="33172" x="1741488" y="5430838"/>
          <p14:tracePt t="33181" x="1728788" y="5418138"/>
          <p14:tracePt t="33188" x="1700213" y="5418138"/>
          <p14:tracePt t="33196" x="1687513" y="5403850"/>
          <p14:tracePt t="33204" x="1673225" y="5403850"/>
          <p14:tracePt t="33212" x="1658938" y="5403850"/>
          <p14:tracePt t="33220" x="1646238" y="5403850"/>
          <p14:tracePt t="33228" x="1631950" y="5403850"/>
          <p14:tracePt t="33232" x="1617663" y="5403850"/>
          <p14:tracePt t="33240" x="1604963" y="5403850"/>
          <p14:tracePt t="33248" x="1576388" y="5403850"/>
          <p14:tracePt t="33256" x="1549400" y="5403850"/>
          <p14:tracePt t="33268" x="1522413" y="5403850"/>
          <p14:tracePt t="33276" x="1495425" y="5403850"/>
          <p14:tracePt t="33284" x="1466850" y="5403850"/>
          <p14:tracePt t="33292" x="1439863" y="5403850"/>
          <p14:tracePt t="33300" x="1398588" y="5403850"/>
          <p14:tracePt t="33308" x="1371600" y="5403850"/>
          <p14:tracePt t="33316" x="1344613" y="5403850"/>
          <p14:tracePt t="33324" x="1330325" y="5403850"/>
          <p14:tracePt t="33332" x="1316038" y="5403850"/>
          <p14:tracePt t="33340" x="1289050" y="5403850"/>
          <p14:tracePt t="33348" x="1274763" y="5403850"/>
          <p14:tracePt t="33356" x="1262063" y="5391150"/>
          <p14:tracePt t="33360" x="1235075" y="5391150"/>
          <p14:tracePt t="33368" x="1220788" y="5391150"/>
          <p14:tracePt t="33376" x="1206500" y="5376863"/>
          <p14:tracePt t="33384" x="1179513" y="5376863"/>
          <p14:tracePt t="33392" x="1179513" y="5362575"/>
          <p14:tracePt t="33400" x="1152525" y="5362575"/>
          <p14:tracePt t="33416" x="1138238" y="5362575"/>
          <p14:tracePt t="33432" x="1123950" y="5362575"/>
          <p14:tracePt t="33453" x="1096963" y="5376863"/>
          <p14:tracePt t="33469" x="1082675" y="5391150"/>
          <p14:tracePt t="33477" x="1069975" y="5391150"/>
          <p14:tracePt t="33485" x="1042988" y="5418138"/>
          <p14:tracePt t="33493" x="1028700" y="5430838"/>
          <p14:tracePt t="33500" x="1014413" y="5430838"/>
          <p14:tracePt t="33508" x="1001713" y="5430838"/>
          <p14:tracePt t="33516" x="1001713" y="5445125"/>
          <p14:tracePt t="33524" x="973138" y="5445125"/>
          <p14:tracePt t="33545" x="960438" y="5445125"/>
          <p14:tracePt t="33616" x="946150" y="5445125"/>
          <p14:tracePt t="33817" x="931863" y="5445125"/>
          <p14:tracePt t="33849" x="919163" y="5445125"/>
          <p14:tracePt t="34017" x="931863" y="5445125"/>
          <p14:tracePt t="34025" x="960438" y="5445125"/>
          <p14:tracePt t="34033" x="973138" y="5445125"/>
          <p14:tracePt t="34040" x="1001713" y="5445125"/>
          <p14:tracePt t="34048" x="1014413" y="5445125"/>
          <p14:tracePt t="34056" x="1055688" y="5445125"/>
          <p14:tracePt t="34065" x="1096963" y="5445125"/>
          <p14:tracePt t="34073" x="1152525" y="5445125"/>
          <p14:tracePt t="34083" x="1193800" y="5445125"/>
          <p14:tracePt t="34089" x="1247775" y="5459413"/>
          <p14:tracePt t="34097" x="1330325" y="5472113"/>
          <p14:tracePt t="34105" x="1425575" y="5486400"/>
          <p14:tracePt t="34113" x="1522413" y="5500688"/>
          <p14:tracePt t="34125" x="1646238" y="5513388"/>
          <p14:tracePt t="34133" x="1782763" y="5527675"/>
          <p14:tracePt t="34140" x="1892300" y="5541963"/>
          <p14:tracePt t="34150" x="2016125" y="5554663"/>
          <p14:tracePt t="34156" x="2139950" y="5568950"/>
          <p14:tracePt t="34165" x="2303463" y="5581650"/>
          <p14:tracePt t="34173" x="2441575" y="5581650"/>
          <p14:tracePt t="34182" x="2578100" y="5595938"/>
          <p14:tracePt t="34188" x="2701925" y="5595938"/>
          <p14:tracePt t="34197" x="2867025" y="5595938"/>
          <p14:tracePt t="34204" x="3003550" y="5595938"/>
          <p14:tracePt t="34212" x="3140075" y="5610225"/>
          <p14:tracePt t="34220" x="3332163" y="5610225"/>
          <p14:tracePt t="34228" x="3538538" y="5622925"/>
          <p14:tracePt t="34237" x="3716338" y="5637213"/>
          <p14:tracePt t="34240" x="3867150" y="5651500"/>
          <p14:tracePt t="34249" x="4073525" y="5664200"/>
          <p14:tracePt t="34257" x="4210050" y="5692775"/>
          <p14:tracePt t="34266" x="4387850" y="5719763"/>
          <p14:tracePt t="34273" x="4511675" y="5734050"/>
          <p14:tracePt t="34282" x="4662488" y="5746750"/>
          <p14:tracePt t="34289" x="4786313" y="5746750"/>
          <p14:tracePt t="34298" x="4895850" y="5746750"/>
          <p14:tracePt t="34305" x="5019675" y="5746750"/>
          <p14:tracePt t="34312" x="5184775" y="5746750"/>
          <p14:tracePt t="34324" x="5348288" y="5746750"/>
          <p14:tracePt t="34332" x="5540375" y="5746750"/>
          <p14:tracePt t="34340" x="5815013" y="5705475"/>
          <p14:tracePt t="34348" x="6061075" y="5678488"/>
          <p14:tracePt t="34356" x="6391275" y="5637213"/>
          <p14:tracePt t="34364" x="6624638" y="5595938"/>
          <p14:tracePt t="34373" x="6829425" y="5581650"/>
          <p14:tracePt t="34382" x="7062788" y="5554663"/>
          <p14:tracePt t="34391" x="7227888" y="5527675"/>
          <p14:tracePt t="34397" x="7405688" y="5527675"/>
          <p14:tracePt t="34404" x="7570788" y="5513388"/>
          <p14:tracePt t="34413" x="7680325" y="5513388"/>
          <p14:tracePt t="34420" x="7816850" y="5513388"/>
          <p14:tracePt t="34428" x="7899400" y="5513388"/>
          <p14:tracePt t="34434" x="7994650" y="5513388"/>
          <p14:tracePt t="34441" x="8064500" y="5513388"/>
          <p14:tracePt t="34449" x="8105775" y="5513388"/>
          <p14:tracePt t="34456" x="8159750" y="5513388"/>
          <p14:tracePt t="34465" x="8228013" y="5500688"/>
          <p14:tracePt t="34472" x="8269288" y="5486400"/>
          <p14:tracePt t="34481" x="8337550" y="5472113"/>
          <p14:tracePt t="34493" x="8366125" y="5472113"/>
          <p14:tracePt t="34497" x="8393113" y="5472113"/>
          <p14:tracePt t="34509" x="8420100" y="5472113"/>
          <p14:tracePt t="34516" x="8448675" y="5459413"/>
          <p14:tracePt t="34524" x="8475663" y="5459413"/>
          <p14:tracePt t="34533" x="8488363" y="5459413"/>
          <p14:tracePt t="34540" x="8516938" y="5459413"/>
          <p14:tracePt t="34548" x="8543925" y="5459413"/>
          <p14:tracePt t="34556" x="8585200" y="5459413"/>
          <p14:tracePt t="34564" x="8612188" y="5459413"/>
          <p14:tracePt t="34572" x="8653463" y="5445125"/>
          <p14:tracePt t="34580" x="8694738" y="5445125"/>
          <p14:tracePt t="34588" x="8736013" y="5430838"/>
          <p14:tracePt t="34596" x="8791575" y="5418138"/>
          <p14:tracePt t="34604" x="8831263" y="5418138"/>
          <p14:tracePt t="34612" x="8872538" y="5418138"/>
          <p14:tracePt t="34620" x="8913813" y="5418138"/>
          <p14:tracePt t="34624" x="8955088" y="5418138"/>
          <p14:tracePt t="34632" x="9010650" y="5418138"/>
          <p14:tracePt t="34641" x="9051925" y="5403850"/>
          <p14:tracePt t="34649" x="9093200" y="5403850"/>
          <p14:tracePt t="34657" x="9134475" y="5403850"/>
          <p14:tracePt t="34665" x="9188450" y="5403850"/>
          <p14:tracePt t="34673" x="9271000" y="5391150"/>
          <p14:tracePt t="34682" x="9312275" y="5391150"/>
          <p14:tracePt t="34692" x="9339263" y="5391150"/>
          <p14:tracePt t="34701" x="9366250" y="5376863"/>
          <p14:tracePt t="34709" x="9394825" y="5376863"/>
          <p14:tracePt t="34717" x="9407525" y="5376863"/>
          <p14:tracePt t="34732" x="9421813" y="5362575"/>
          <p14:tracePt t="34756" x="9436100" y="5362575"/>
          <p14:tracePt t="34805" x="9448800" y="5362575"/>
          <p14:tracePt t="34821" x="9463088" y="5362575"/>
          <p14:tracePt t="34829" x="9475788" y="5362575"/>
          <p14:tracePt t="34841" x="9490075" y="5362575"/>
          <p14:tracePt t="34864" x="9504363" y="5362575"/>
          <p14:tracePt t="34873" x="9504363" y="5376863"/>
          <p14:tracePt t="34922" x="9517063" y="5376863"/>
          <p14:tracePt t="34997" x="9517063" y="5391150"/>
          <p14:tracePt t="35004" x="9531350" y="5391150"/>
          <p14:tracePt t="35041" x="9545638" y="5391150"/>
          <p14:tracePt t="35101" x="9545638" y="5403850"/>
          <p14:tracePt t="35109" x="9558338" y="5403850"/>
          <p14:tracePt t="35133" x="9558338" y="5418138"/>
          <p14:tracePt t="35141" x="9572625" y="5418138"/>
          <p14:tracePt t="35256" x="9572625" y="5430838"/>
          <p14:tracePt t="35264" x="9586913" y="5445125"/>
          <p14:tracePt t="35280" x="9599613" y="5445125"/>
          <p14:tracePt t="35376" x="9599613" y="5459413"/>
          <p14:tracePt t="35384" x="9599613" y="5486400"/>
          <p14:tracePt t="35392" x="9613900" y="5486400"/>
          <p14:tracePt t="35400" x="9613900" y="5500688"/>
          <p14:tracePt t="35408" x="9613900" y="5513388"/>
          <p14:tracePt t="35692" x="9613900" y="5527675"/>
          <p14:tracePt t="36617" x="9628188" y="5527675"/>
          <p14:tracePt t="36800" x="9628188" y="5513388"/>
          <p14:tracePt t="36808" x="9628188" y="5500688"/>
          <p14:tracePt t="36816" x="9628188" y="5486400"/>
          <p14:tracePt t="36824" x="9628188" y="5472113"/>
          <p14:tracePt t="36834" x="9628188" y="5445125"/>
          <p14:tracePt t="36841" x="9628188" y="5430838"/>
          <p14:tracePt t="36849" x="9628188" y="5418138"/>
          <p14:tracePt t="36857" x="9613900" y="5391150"/>
          <p14:tracePt t="36866" x="9599613" y="5362575"/>
          <p14:tracePt t="36882" x="9586913" y="5335588"/>
          <p14:tracePt t="36896" x="9572625" y="5321300"/>
          <p14:tracePt t="36912" x="9572625" y="5308600"/>
          <p14:tracePt t="36920" x="9558338" y="5308600"/>
          <p14:tracePt t="36928" x="9558338" y="5294313"/>
          <p14:tracePt t="36936" x="9558338" y="5280025"/>
          <p14:tracePt t="36944" x="9545638" y="5267325"/>
          <p14:tracePt t="36953" x="9531350" y="5253038"/>
          <p14:tracePt t="36961" x="9531350" y="5238750"/>
          <p14:tracePt t="36969" x="9531350" y="5226050"/>
          <p14:tracePt t="36977" x="9517063" y="5211763"/>
          <p14:tracePt t="36985" x="9504363" y="5170488"/>
          <p14:tracePt t="36993" x="9490075" y="5157788"/>
          <p14:tracePt t="37001" x="9475788" y="5129213"/>
          <p14:tracePt t="37009" x="9475788" y="5116513"/>
          <p14:tracePt t="37016" x="9463088" y="5102225"/>
          <p14:tracePt t="37025" x="9463088" y="5087938"/>
          <p14:tracePt t="37085" x="9448800" y="5087938"/>
          <p14:tracePt t="37093" x="9448800" y="5075238"/>
          <p14:tracePt t="37108" x="9448800" y="5060950"/>
          <p14:tracePt t="37116" x="9436100" y="5048250"/>
          <p14:tracePt t="37124" x="9436100" y="5033963"/>
          <p14:tracePt t="37132" x="9436100" y="5019675"/>
          <p14:tracePt t="37136" x="9436100" y="5006975"/>
          <p14:tracePt t="37152" x="9421813" y="4992688"/>
          <p14:tracePt t="37169" x="9421813" y="4978400"/>
          <p14:tracePt t="37177" x="9421813" y="4965700"/>
          <p14:tracePt t="37193" x="9421813" y="4951413"/>
          <p14:tracePt t="37200" x="9407525" y="4937125"/>
          <p14:tracePt t="37217" x="9407525" y="4910138"/>
          <p14:tracePt t="37224" x="9394825" y="4910138"/>
          <p14:tracePt t="37237" x="9394825" y="4895850"/>
          <p14:tracePt t="37261" x="9394825" y="4883150"/>
          <p14:tracePt t="37285" x="9394825" y="4868863"/>
          <p14:tracePt t="37301" x="9394825" y="4856163"/>
          <p14:tracePt t="37308" x="9394825" y="4841875"/>
          <p14:tracePt t="37324" x="9394825" y="4814888"/>
          <p14:tracePt t="37328" x="9394825" y="4786313"/>
          <p14:tracePt t="37336" x="9380538" y="4773613"/>
          <p14:tracePt t="37345" x="9380538" y="4745038"/>
          <p14:tracePt t="37352" x="9380538" y="4732338"/>
          <p14:tracePt t="37361" x="9380538" y="4691063"/>
          <p14:tracePt t="37369" x="9380538" y="4676775"/>
          <p14:tracePt t="37376" x="9380538" y="4649788"/>
          <p14:tracePt t="37384" x="9380538" y="4635500"/>
          <p14:tracePt t="37396" x="9380538" y="4608513"/>
          <p14:tracePt t="37404" x="9380538" y="4581525"/>
          <p14:tracePt t="37412" x="9380538" y="4567238"/>
          <p14:tracePt t="37420" x="9380538" y="4552950"/>
          <p14:tracePt t="37428" x="9380538" y="4540250"/>
          <p14:tracePt t="37436" x="9380538" y="4525963"/>
          <p14:tracePt t="37444" x="9380538" y="4513263"/>
          <p14:tracePt t="37460" x="9380538" y="4498975"/>
          <p14:tracePt t="37468" x="9380538" y="4484688"/>
          <p14:tracePt t="37476" x="9380538" y="4471988"/>
          <p14:tracePt t="37493" x="9380538" y="4457700"/>
          <p14:tracePt t="37509" x="9380538" y="4443413"/>
          <p14:tracePt t="37520" x="9380538" y="4430713"/>
          <p14:tracePt t="37536" x="9380538" y="4416425"/>
          <p14:tracePt t="37552" x="9380538" y="4402138"/>
          <p14:tracePt t="37586" x="9380538" y="4389438"/>
          <p14:tracePt t="37622" x="9380538" y="4375150"/>
          <p14:tracePt t="37661" x="9394825" y="4362450"/>
          <p14:tracePt t="37668" x="9394825" y="4348163"/>
          <p14:tracePt t="37685" x="9394825" y="4333875"/>
          <p14:tracePt t="37701" x="9394825" y="4321175"/>
          <p14:tracePt t="37713" x="9407525" y="4292600"/>
          <p14:tracePt t="37721" x="9407525" y="4279900"/>
          <p14:tracePt t="37730" x="9407525" y="4265613"/>
          <p14:tracePt t="37737" x="9407525" y="4251325"/>
          <p14:tracePt t="37753" x="9407525" y="4224338"/>
          <p14:tracePt t="37777" x="9421813" y="4224338"/>
          <p14:tracePt t="37784" x="9421813" y="4210050"/>
          <p14:tracePt t="37813" x="9436100" y="4210050"/>
          <p14:tracePt t="37861" x="9436100" y="4197350"/>
          <p14:tracePt t="37877" x="9436100" y="4183063"/>
          <p14:tracePt t="37884" x="9436100" y="4170363"/>
          <p14:tracePt t="37897" x="9448800" y="4170363"/>
          <p14:tracePt t="37928" x="9448800" y="4156075"/>
          <p14:tracePt t="38012" x="9448800" y="4141788"/>
          <p14:tracePt t="38170" x="9448800" y="4129088"/>
          <p14:tracePt t="38184" x="9463088" y="4129088"/>
          <p14:tracePt t="38216" x="9463088" y="4114800"/>
          <p14:tracePt t="38256" x="9475788" y="4114800"/>
          <p14:tracePt t="38332" x="9490075" y="4114800"/>
          <p14:tracePt t="38485" x="9490075" y="4100513"/>
          <p14:tracePt t="38509" x="9504363" y="4100513"/>
          <p14:tracePt t="38616" x="9517063" y="4100513"/>
          <p14:tracePt t="38664" x="9531350" y="4100513"/>
          <p14:tracePt t="38728" x="9545638" y="4100513"/>
          <p14:tracePt t="38761" x="9558338" y="4100513"/>
          <p14:tracePt t="38818" x="9572625" y="4100513"/>
          <p14:tracePt t="38916" x="9572625" y="4114800"/>
          <p14:tracePt t="38932" x="9586913" y="4114800"/>
          <p14:tracePt t="38944" x="9599613" y="4114800"/>
          <p14:tracePt t="39017" x="9613900" y="4129088"/>
          <p14:tracePt t="39033" x="9628188" y="4141788"/>
          <p14:tracePt t="39041" x="9640888" y="4141788"/>
          <p14:tracePt t="39048" x="9655175" y="4141788"/>
          <p14:tracePt t="39056" x="9655175" y="4156075"/>
          <p14:tracePt t="39065" x="9667875" y="4156075"/>
          <p14:tracePt t="39084" x="9682163" y="4156075"/>
          <p14:tracePt t="39108" x="9696450" y="4156075"/>
          <p14:tracePt t="39124" x="9709150" y="4156075"/>
          <p14:tracePt t="39157" x="9709150" y="4170363"/>
          <p14:tracePt t="39185" x="9723438" y="4183063"/>
          <p14:tracePt t="39201" x="9737725" y="4197350"/>
          <p14:tracePt t="39216" x="9750425" y="4197350"/>
          <p14:tracePt t="39224" x="9764713" y="4197350"/>
          <p14:tracePt t="39244" x="9764713" y="4210050"/>
          <p14:tracePt t="39252" x="9779000" y="4210050"/>
          <p14:tracePt t="39281" x="9791700" y="4224338"/>
          <p14:tracePt t="39292" x="9791700" y="4238625"/>
          <p14:tracePt t="39300" x="9818688" y="4238625"/>
          <p14:tracePt t="39308" x="9832975" y="4251325"/>
          <p14:tracePt t="39317" x="9847263" y="4251325"/>
          <p14:tracePt t="39333" x="9859963" y="4265613"/>
          <p14:tracePt t="39349" x="9874250" y="4265613"/>
          <p14:tracePt t="39365" x="9888538" y="4265613"/>
          <p14:tracePt t="39373" x="9901238" y="4265613"/>
          <p14:tracePt t="39417" x="9915525" y="4265613"/>
          <p14:tracePt t="39433" x="9929813" y="4265613"/>
          <p14:tracePt t="39449" x="9942513" y="4265613"/>
          <p14:tracePt t="39470" x="9956800" y="4265613"/>
          <p14:tracePt t="39500" x="9969500" y="4265613"/>
          <p14:tracePt t="39584" x="9983788" y="4265613"/>
          <p14:tracePt t="39608" x="9983788" y="4251325"/>
          <p14:tracePt t="39669" x="9998075" y="4251325"/>
          <p14:tracePt t="39686" x="10010775" y="4251325"/>
          <p14:tracePt t="39709" x="10025063" y="4251325"/>
          <p14:tracePt t="39733" x="10039350" y="4251325"/>
          <p14:tracePt t="39753" x="10052050" y="4251325"/>
          <p14:tracePt t="39829" x="10052050" y="4238625"/>
          <p14:tracePt t="39845" x="10066338" y="4238625"/>
          <p14:tracePt t="40125" x="10066338" y="4224338"/>
          <p14:tracePt t="40224" x="10066338" y="4210050"/>
          <p14:tracePt t="40257" x="10066338" y="4197350"/>
          <p14:tracePt t="40273" x="10066338" y="4183063"/>
          <p14:tracePt t="40289" x="10066338" y="4170363"/>
          <p14:tracePt t="40297" x="10066338" y="4156075"/>
          <p14:tracePt t="40329" x="10066338" y="4141788"/>
          <p14:tracePt t="40336" x="10080625" y="4141788"/>
          <p14:tracePt t="40344" x="10080625" y="4114800"/>
          <p14:tracePt t="40352" x="10093325" y="4114800"/>
          <p14:tracePt t="40365" x="10107613" y="4100513"/>
          <p14:tracePt t="40373" x="10134600" y="4059238"/>
          <p14:tracePt t="40382" x="10148888" y="4046538"/>
          <p14:tracePt t="40389" x="10175875" y="4019550"/>
          <p14:tracePt t="40397" x="10217150" y="4005263"/>
          <p14:tracePt t="40404" x="10231438" y="3990975"/>
          <p14:tracePt t="40412" x="10258425" y="3963988"/>
          <p14:tracePt t="40420" x="10312400" y="3937000"/>
          <p14:tracePt t="40429" x="10340975" y="3922713"/>
          <p14:tracePt t="40437" x="10353675" y="3908425"/>
          <p14:tracePt t="40445" x="10382250" y="3908425"/>
          <p14:tracePt t="40453" x="10409238" y="3895725"/>
          <p14:tracePt t="40460" x="10450513" y="3895725"/>
          <p14:tracePt t="40468" x="10463213" y="3895725"/>
          <p14:tracePt t="40472" x="10477500" y="3895725"/>
          <p14:tracePt t="40483" x="10491788" y="3895725"/>
          <p14:tracePt t="40488" x="10518775" y="3908425"/>
          <p14:tracePt t="40496" x="10560050" y="3922713"/>
          <p14:tracePt t="40504" x="10587038" y="3937000"/>
          <p14:tracePt t="40512" x="10615613" y="3963988"/>
          <p14:tracePt t="40520" x="10628313" y="3990975"/>
          <p14:tracePt t="40532" x="10642600" y="3990975"/>
          <p14:tracePt t="40540" x="10655300" y="4019550"/>
          <p14:tracePt t="40548" x="10669588" y="4032250"/>
          <p14:tracePt t="40556" x="10669588" y="4046538"/>
          <p14:tracePt t="40564" x="10683875" y="4059238"/>
          <p14:tracePt t="40572" x="10683875" y="4073525"/>
          <p14:tracePt t="40580" x="10683875" y="4087813"/>
          <p14:tracePt t="40596" x="10683875" y="4100513"/>
          <p14:tracePt t="40621" x="10669588" y="4114800"/>
          <p14:tracePt t="40629" x="10655300" y="4129088"/>
          <p14:tracePt t="40637" x="10642600" y="4129088"/>
          <p14:tracePt t="40645" x="10615613" y="4141788"/>
          <p14:tracePt t="40653" x="10601325" y="4156075"/>
          <p14:tracePt t="40661" x="10574338" y="4156075"/>
          <p14:tracePt t="40665" x="10518775" y="4183063"/>
          <p14:tracePt t="40672" x="10450513" y="4210050"/>
          <p14:tracePt t="40681" x="10409238" y="4224338"/>
          <p14:tracePt t="40689" x="10353675" y="4238625"/>
          <p14:tracePt t="40699" x="10312400" y="4251325"/>
          <p14:tracePt t="40705" x="10272713" y="4279900"/>
          <p14:tracePt t="40718" x="10231438" y="4292600"/>
          <p14:tracePt t="40725" x="10217150" y="4292600"/>
          <p14:tracePt t="40732" x="10190163" y="4292600"/>
          <p14:tracePt t="40740" x="10175875" y="4306888"/>
          <p14:tracePt t="40748" x="10161588" y="4306888"/>
          <p14:tracePt t="40756" x="10148888" y="4321175"/>
          <p14:tracePt t="40765" x="10134600" y="4321175"/>
          <p14:tracePt t="40792" x="10121900" y="4333875"/>
          <p14:tracePt t="40800" x="10107613" y="4348163"/>
          <p14:tracePt t="40808" x="10093325" y="4362450"/>
          <p14:tracePt t="40816" x="10080625" y="4389438"/>
          <p14:tracePt t="40831" x="10052050" y="4416425"/>
          <p14:tracePt t="40836" x="10025063" y="4443413"/>
          <p14:tracePt t="40844" x="10010775" y="4484688"/>
          <p14:tracePt t="40853" x="9983788" y="4513263"/>
          <p14:tracePt t="40857" x="9969500" y="4540250"/>
          <p14:tracePt t="40866" x="9942513" y="4581525"/>
          <p14:tracePt t="40873" x="9929813" y="4608513"/>
          <p14:tracePt t="40882" x="9915525" y="4649788"/>
          <p14:tracePt t="40893" x="9888538" y="4676775"/>
          <p14:tracePt t="40901" x="9874250" y="4705350"/>
          <p14:tracePt t="40909" x="9832975" y="4732338"/>
          <p14:tracePt t="40917" x="9818688" y="4773613"/>
          <p14:tracePt t="40925" x="9805988" y="4786313"/>
          <p14:tracePt t="40934" x="9805988" y="4800600"/>
          <p14:tracePt t="40940" x="9779000" y="4814888"/>
          <p14:tracePt t="40956" x="9779000" y="4827588"/>
          <p14:tracePt t="40964" x="9764713" y="4841875"/>
          <p14:tracePt t="40972" x="9764713" y="4856163"/>
          <p14:tracePt t="40981" x="9764713" y="4868863"/>
          <p14:tracePt t="40984" x="9750425" y="4883150"/>
          <p14:tracePt t="41000" x="9750425" y="4895850"/>
          <p14:tracePt t="41008" x="9737725" y="4895850"/>
          <p14:tracePt t="41029" x="9723438" y="4895850"/>
          <p14:tracePt t="41045" x="9723438" y="4910138"/>
          <p14:tracePt t="41053" x="9709150" y="4910138"/>
          <p14:tracePt t="41076" x="9696450" y="4924425"/>
          <p14:tracePt t="41093" x="9682163" y="4937125"/>
          <p14:tracePt t="41101" x="9667875" y="4937125"/>
          <p14:tracePt t="41116" x="9655175" y="4951413"/>
          <p14:tracePt t="41133" x="9640888" y="4965700"/>
          <p14:tracePt t="41140" x="9628188" y="4965700"/>
          <p14:tracePt t="41149" x="9628188" y="4978400"/>
          <p14:tracePt t="41157" x="9613900" y="4978400"/>
          <p14:tracePt t="41173" x="9599613" y="4978400"/>
          <p14:tracePt t="41176" x="9586913" y="4978400"/>
          <p14:tracePt t="41184" x="9572625" y="4978400"/>
          <p14:tracePt t="41192" x="9558338" y="4978400"/>
          <p14:tracePt t="41208" x="9545638" y="4965700"/>
          <p14:tracePt t="41228" x="9517063" y="4951413"/>
          <p14:tracePt t="41244" x="9504363" y="4937125"/>
          <p14:tracePt t="41260" x="9504363" y="4924425"/>
          <p14:tracePt t="41268" x="9490075" y="4924425"/>
          <p14:tracePt t="41292" x="9475788" y="4924425"/>
          <p14:tracePt t="41313" x="9475788" y="4910138"/>
          <p14:tracePt t="41329" x="9463088" y="4910138"/>
          <p14:tracePt t="41345" x="9463088" y="4895850"/>
          <p14:tracePt t="41360" x="9448800" y="4895850"/>
          <p14:tracePt t="41368" x="9448800" y="4883150"/>
          <p14:tracePt t="41397" x="9448800" y="4868863"/>
          <p14:tracePt t="41428" x="9436100" y="4856163"/>
          <p14:tracePt t="41452" x="9421813" y="4841875"/>
          <p14:tracePt t="41468" x="9421813" y="4814888"/>
          <p14:tracePt t="41477" x="9421813" y="4800600"/>
          <p14:tracePt t="41493" x="9421813" y="4773613"/>
          <p14:tracePt t="41498" x="9421813" y="4759325"/>
          <p14:tracePt t="41513" x="9421813" y="4745038"/>
          <p14:tracePt t="41521" x="9421813" y="4732338"/>
          <p14:tracePt t="41529" x="9436100" y="4732338"/>
          <p14:tracePt t="41540" x="9436100" y="4718050"/>
          <p14:tracePt t="41557" x="9448800" y="4705350"/>
          <p14:tracePt t="41564" x="9448800" y="4691063"/>
          <p14:tracePt t="41573" x="9448800" y="4676775"/>
          <p14:tracePt t="41582" x="9463088" y="4676775"/>
          <p14:tracePt t="41590" x="9463088" y="4664075"/>
          <p14:tracePt t="41620" x="9463088" y="4649788"/>
          <p14:tracePt t="41629" x="9475788" y="4649788"/>
          <p14:tracePt t="41657" x="9490075" y="4649788"/>
          <p14:tracePt t="41681" x="9490075" y="4635500"/>
          <p14:tracePt t="41772" x="9504363" y="4635500"/>
          <p14:tracePt t="41809" x="9517063" y="4635500"/>
          <p14:tracePt t="41817" x="9517063" y="4622800"/>
          <p14:tracePt t="41833" x="9517063" y="4608513"/>
          <p14:tracePt t="41840" x="9531350" y="4608513"/>
          <p14:tracePt t="41861" x="9545638" y="4594225"/>
          <p14:tracePt t="41869" x="9545638" y="4581525"/>
          <p14:tracePt t="41885" x="9558338" y="4567238"/>
          <p14:tracePt t="41900" x="9558338" y="4552950"/>
          <p14:tracePt t="41908" x="9572625" y="4552950"/>
          <p14:tracePt t="41916" x="9586913" y="4540250"/>
          <p14:tracePt t="41924" x="9599613" y="4525963"/>
          <p14:tracePt t="41933" x="9613900" y="4513263"/>
          <p14:tracePt t="41942" x="9628188" y="4498975"/>
          <p14:tracePt t="41950" x="9655175" y="4484688"/>
          <p14:tracePt t="41957" x="9682163" y="4471988"/>
          <p14:tracePt t="41966" x="9709150" y="4471988"/>
          <p14:tracePt t="41973" x="9737725" y="4457700"/>
          <p14:tracePt t="41977" x="9779000" y="4443413"/>
          <p14:tracePt t="41985" x="9832975" y="4430713"/>
          <p14:tracePt t="41992" x="9859963" y="4430713"/>
          <p14:tracePt t="42000" x="9901238" y="4416425"/>
          <p14:tracePt t="42009" x="9956800" y="4416425"/>
          <p14:tracePt t="42016" x="9998075" y="4402138"/>
          <p14:tracePt t="42028" x="10039350" y="4389438"/>
          <p14:tracePt t="42036" x="10066338" y="4389438"/>
          <p14:tracePt t="42044" x="10093325" y="4389438"/>
          <p14:tracePt t="42053" x="10121900" y="4375150"/>
          <p14:tracePt t="42061" x="10148888" y="4348163"/>
          <p14:tracePt t="42069" x="10161588" y="4333875"/>
          <p14:tracePt t="42077" x="10190163" y="4306888"/>
          <p14:tracePt t="42093" x="10202863" y="4292600"/>
          <p14:tracePt t="42102" x="10217150" y="4279900"/>
          <p14:tracePt t="42105" x="10217150" y="4265613"/>
          <p14:tracePt t="42112" x="10231438" y="4251325"/>
          <p14:tracePt t="42128" x="10231438" y="4224338"/>
          <p14:tracePt t="42137" x="10258425" y="4210050"/>
          <p14:tracePt t="42145" x="10272713" y="4197350"/>
          <p14:tracePt t="42153" x="10272713" y="4170363"/>
          <p14:tracePt t="42165" x="10299700" y="4156075"/>
          <p14:tracePt t="42173" x="10299700" y="4129088"/>
          <p14:tracePt t="42181" x="10326688" y="4114800"/>
          <p14:tracePt t="42188" x="10326688" y="4100513"/>
          <p14:tracePt t="42197" x="10353675" y="4100513"/>
          <p14:tracePt t="42205" x="10367963" y="4087813"/>
          <p14:tracePt t="42213" x="10382250" y="4087813"/>
          <p14:tracePt t="42221" x="10409238" y="4087813"/>
          <p14:tracePt t="42229" x="10436225" y="4073525"/>
          <p14:tracePt t="42236" x="10477500" y="4073525"/>
          <p14:tracePt t="42244" x="10518775" y="4073525"/>
          <p14:tracePt t="42253" x="10560050" y="4073525"/>
          <p14:tracePt t="42261" x="10587038" y="4073525"/>
          <p14:tracePt t="42277" x="10628313" y="4073525"/>
          <p14:tracePt t="42285" x="10655300" y="4073525"/>
          <p14:tracePt t="42292" x="10683875" y="4100513"/>
          <p14:tracePt t="42296" x="10710863" y="4100513"/>
          <p14:tracePt t="42304" x="10725150" y="4129088"/>
          <p14:tracePt t="42313" x="10737850" y="4129088"/>
          <p14:tracePt t="42320" x="10737850" y="4141788"/>
          <p14:tracePt t="42329" x="10766425" y="4156075"/>
          <p14:tracePt t="42353" x="10766425" y="4170363"/>
          <p14:tracePt t="42381" x="10766425" y="4183063"/>
          <p14:tracePt t="42398" x="10766425" y="4210050"/>
          <p14:tracePt t="42413" x="10766425" y="4238625"/>
          <p14:tracePt t="42421" x="10766425" y="4265613"/>
          <p14:tracePt t="42429" x="10752138" y="4292600"/>
          <p14:tracePt t="42436" x="10737850" y="4321175"/>
          <p14:tracePt t="42445" x="10683875" y="4348163"/>
          <p14:tracePt t="42453" x="10669588" y="4375150"/>
          <p14:tracePt t="42460" x="10628313" y="4389438"/>
          <p14:tracePt t="42469" x="10601325" y="4389438"/>
          <p14:tracePt t="42477" x="10574338" y="4402138"/>
          <p14:tracePt t="42485" x="10560050" y="4402138"/>
          <p14:tracePt t="42489" x="10545763" y="4416425"/>
          <p14:tracePt t="42496" x="10504488" y="4416425"/>
          <p14:tracePt t="42512" x="10477500" y="4416425"/>
          <p14:tracePt t="42520" x="10463213" y="4416425"/>
          <p14:tracePt t="42532" x="10423525" y="4416425"/>
          <p14:tracePt t="42540" x="10394950" y="4430713"/>
          <p14:tracePt t="42549" x="10382250" y="4430713"/>
          <p14:tracePt t="42556" x="10340975" y="4430713"/>
          <p14:tracePt t="42564" x="10312400" y="4443413"/>
          <p14:tracePt t="42572" x="10272713" y="4457700"/>
          <p14:tracePt t="42580" x="10231438" y="4471988"/>
          <p14:tracePt t="42588" x="10161588" y="4484688"/>
          <p14:tracePt t="42597" x="10107613" y="4513263"/>
          <p14:tracePt t="42605" x="10052050" y="4540250"/>
          <p14:tracePt t="42613" x="10010775" y="4567238"/>
          <p14:tracePt t="42620" x="9969500" y="4581525"/>
          <p14:tracePt t="42628" x="9929813" y="4594225"/>
          <p14:tracePt t="42636" x="9915525" y="4608513"/>
          <p14:tracePt t="42644" x="9901238" y="4608513"/>
          <p14:tracePt t="42652" x="9901238" y="4622800"/>
          <p14:tracePt t="42660" x="9888538" y="4622800"/>
          <p14:tracePt t="42689" x="9888538" y="4635500"/>
          <p14:tracePt t="42697" x="9888538" y="4649788"/>
          <p14:tracePt t="42717" x="9888538" y="4664075"/>
          <p14:tracePt t="42725" x="9888538" y="4691063"/>
          <p14:tracePt t="42732" x="9874250" y="4705350"/>
          <p14:tracePt t="42741" x="9874250" y="4718050"/>
          <p14:tracePt t="42749" x="9874250" y="4745038"/>
          <p14:tracePt t="42756" x="9874250" y="4773613"/>
          <p14:tracePt t="42765" x="9874250" y="4800600"/>
          <p14:tracePt t="42773" x="9874250" y="4827588"/>
          <p14:tracePt t="42783" x="9874250" y="4868863"/>
          <p14:tracePt t="42789" x="9874250" y="4895850"/>
          <p14:tracePt t="42796" x="9874250" y="4924425"/>
          <p14:tracePt t="42804" x="9874250" y="4951413"/>
          <p14:tracePt t="42812" x="9874250" y="4978400"/>
          <p14:tracePt t="42821" x="9874250" y="4992688"/>
          <p14:tracePt t="42834" x="9874250" y="5006975"/>
          <p14:tracePt t="42837" x="9874250" y="5019675"/>
          <p14:tracePt t="42864" x="9874250" y="5033963"/>
          <p14:tracePt t="42916" x="9859963" y="5033963"/>
          <p14:tracePt t="42965" x="9847263" y="5048250"/>
          <p14:tracePt t="42997" x="9832975" y="5060950"/>
          <p14:tracePt t="43005" x="9818688" y="5060950"/>
          <p14:tracePt t="43025" x="9805988" y="5060950"/>
          <p14:tracePt t="43041" x="9791700" y="5060950"/>
          <p14:tracePt t="43057" x="9779000" y="5060950"/>
          <p14:tracePt t="43065" x="9764713" y="5060950"/>
          <p14:tracePt t="43085" x="9750425" y="5060950"/>
          <p14:tracePt t="43093" x="9750425" y="5048250"/>
          <p14:tracePt t="43100" x="9737725" y="5048250"/>
          <p14:tracePt t="43116" x="9723438" y="5048250"/>
          <p14:tracePt t="43132" x="9723438" y="5033963"/>
          <p14:tracePt t="43140" x="9709150" y="5033963"/>
          <p14:tracePt t="43173" x="9696450" y="5033963"/>
          <p14:tracePt t="43864" x="9696450" y="5019675"/>
          <p14:tracePt t="43888" x="9696450" y="5006975"/>
          <p14:tracePt t="43896" x="9696450" y="4992688"/>
          <p14:tracePt t="43912" x="9682163" y="4978400"/>
          <p14:tracePt t="43928" x="9682163" y="4965700"/>
          <p14:tracePt t="43936" x="9682163" y="4951413"/>
          <p14:tracePt t="44004" x="9682163" y="4937125"/>
          <p14:tracePt t="44045" x="9682163" y="4924425"/>
          <p14:tracePt t="44076" x="9682163" y="4910138"/>
          <p14:tracePt t="44101" x="9682163" y="4895850"/>
          <p14:tracePt t="44109" x="9682163" y="4883150"/>
          <p14:tracePt t="44128" x="9682163" y="4868863"/>
          <p14:tracePt t="44145" x="9696450" y="4868863"/>
          <p14:tracePt t="44152" x="9696450" y="4856163"/>
          <p14:tracePt t="44272" x="9709150" y="4856163"/>
          <p14:tracePt t="44396" x="9709150" y="4827588"/>
          <p14:tracePt t="44404" x="9709150" y="4814888"/>
          <p14:tracePt t="44412" x="9709150" y="4800600"/>
          <p14:tracePt t="44420" x="9709150" y="4773613"/>
          <p14:tracePt t="44428" x="9709150" y="4759325"/>
          <p14:tracePt t="44436" x="9709150" y="4745038"/>
          <p14:tracePt t="44444" x="9709150" y="4732338"/>
          <p14:tracePt t="44453" x="9709150" y="4705350"/>
          <p14:tracePt t="44460" x="9696450" y="4676775"/>
          <p14:tracePt t="44468" x="9696450" y="4664075"/>
          <p14:tracePt t="44476" x="9682163" y="4635500"/>
          <p14:tracePt t="44484" x="9682163" y="4622800"/>
          <p14:tracePt t="44492" x="9682163" y="4608513"/>
          <p14:tracePt t="44500" x="9682163" y="4594225"/>
          <p14:tracePt t="44508" x="9667875" y="4581525"/>
          <p14:tracePt t="44512" x="9655175" y="4552950"/>
          <p14:tracePt t="44524" x="9640888" y="4525963"/>
          <p14:tracePt t="44532" x="9613900" y="4484688"/>
          <p14:tracePt t="44540" x="9572625" y="4443413"/>
          <p14:tracePt t="44548" x="9531350" y="4389438"/>
          <p14:tracePt t="44556" x="9475788" y="4321175"/>
          <p14:tracePt t="44564" x="9407525" y="4238625"/>
          <p14:tracePt t="44572" x="9339263" y="4170363"/>
          <p14:tracePt t="44580" x="9271000" y="4114800"/>
          <p14:tracePt t="44588" x="9229725" y="4059238"/>
          <p14:tracePt t="44596" x="9174163" y="4046538"/>
          <p14:tracePt t="44604" x="9147175" y="4019550"/>
          <p14:tracePt t="44612" x="9105900" y="4005263"/>
          <p14:tracePt t="44620" x="9078913" y="3978275"/>
          <p14:tracePt t="44628" x="9023350" y="3963988"/>
          <p14:tracePt t="44636" x="8996363" y="3937000"/>
          <p14:tracePt t="44640" x="8955088" y="3922713"/>
          <p14:tracePt t="44648" x="8928100" y="3895725"/>
          <p14:tracePt t="44656" x="8901113" y="3881438"/>
          <p14:tracePt t="44664" x="8845550" y="3854450"/>
          <p14:tracePt t="44672" x="8804275" y="3827463"/>
          <p14:tracePt t="44680" x="8777288" y="3813175"/>
          <p14:tracePt t="44688" x="8736013" y="3798888"/>
          <p14:tracePt t="44696" x="8680450" y="3771900"/>
          <p14:tracePt t="44712" x="8667750" y="3771900"/>
          <p14:tracePt t="44788" x="8667750" y="3757613"/>
          <p14:tracePt t="44852" x="8667750" y="3744913"/>
          <p14:tracePt t="44860" x="8653463" y="3744913"/>
          <p14:tracePt t="44868" x="8653463" y="3730625"/>
          <p14:tracePt t="44884" x="8653463" y="3716338"/>
          <p14:tracePt t="44932" x="8653463" y="3703638"/>
          <p14:tracePt t="44984" x="8667750" y="3703638"/>
          <p14:tracePt t="44992" x="8680450" y="3703638"/>
          <p14:tracePt t="45000" x="8709025" y="3703638"/>
          <p14:tracePt t="45008" x="8777288" y="3730625"/>
          <p14:tracePt t="45017" x="8845550" y="3757613"/>
          <p14:tracePt t="45029" x="8886825" y="3771900"/>
          <p14:tracePt t="45037" x="8969375" y="3798888"/>
          <p14:tracePt t="45045" x="9064625" y="3840163"/>
          <p14:tracePt t="45053" x="9188450" y="3908425"/>
          <p14:tracePt t="45061" x="9339263" y="3978275"/>
          <p14:tracePt t="45069" x="9531350" y="4073525"/>
          <p14:tracePt t="45077" x="9709150" y="4156075"/>
          <p14:tracePt t="45085" x="9929813" y="4238625"/>
          <p14:tracePt t="45093" x="10121900" y="4321175"/>
          <p14:tracePt t="45101" x="10272713" y="4389438"/>
          <p14:tracePt t="45109" x="10423525" y="4443413"/>
          <p14:tracePt t="45117" x="10574338" y="4513263"/>
          <p14:tracePt t="45125" x="10696575" y="4552950"/>
          <p14:tracePt t="45134" x="10793413" y="4581525"/>
          <p14:tracePt t="45141" x="10806113" y="4594225"/>
          <p14:tracePt t="45149" x="10820400" y="4608513"/>
          <p14:tracePt t="45260" x="10806113" y="4594225"/>
          <p14:tracePt t="45269" x="10766425" y="4567238"/>
          <p14:tracePt t="45285" x="10737850" y="4540250"/>
          <p14:tracePt t="45292" x="10683875" y="4484688"/>
          <p14:tracePt t="45300" x="10642600" y="4430713"/>
          <p14:tracePt t="45308" x="10560050" y="4375150"/>
          <p14:tracePt t="45316" x="10504488" y="4348163"/>
          <p14:tracePt t="45324" x="10436225" y="4306888"/>
          <p14:tracePt t="45332" x="10382250" y="4251325"/>
          <p14:tracePt t="45340" x="10312400" y="4210050"/>
          <p14:tracePt t="45349" x="10231438" y="4156075"/>
          <p14:tracePt t="45356" x="10148888" y="4100513"/>
          <p14:tracePt t="45364" x="10052050" y="4046538"/>
          <p14:tracePt t="45372" x="9969500" y="3990975"/>
          <p14:tracePt t="45381" x="9929813" y="3978275"/>
          <p14:tracePt t="45388" x="9888538" y="3949700"/>
          <p14:tracePt t="45396" x="9847263" y="3908425"/>
          <p14:tracePt t="45404" x="9832975" y="3908425"/>
          <p14:tracePt t="45464" x="9847263" y="3949700"/>
          <p14:tracePt t="45472" x="9874250" y="4005263"/>
          <p14:tracePt t="45484" x="9888538" y="4059238"/>
          <p14:tracePt t="45492" x="9929813" y="4129088"/>
          <p14:tracePt t="45501" x="9998075" y="4224338"/>
          <p14:tracePt t="45509" x="10080625" y="4321175"/>
          <p14:tracePt t="45518" x="10148888" y="4416425"/>
          <p14:tracePt t="45525" x="10217150" y="4471988"/>
          <p14:tracePt t="45533" x="10272713" y="4525963"/>
          <p14:tracePt t="45541" x="10326688" y="4581525"/>
          <p14:tracePt t="45549" x="10394950" y="4635500"/>
          <p14:tracePt t="45556" x="10409238" y="4649788"/>
          <p14:tracePt t="45566" x="10423525" y="4664075"/>
          <p14:tracePt t="45582" x="10436225" y="4664075"/>
          <p14:tracePt t="45592" x="10436225" y="4676775"/>
          <p14:tracePt t="45728" x="10436225" y="4691063"/>
          <p14:tracePt t="45736" x="10423525" y="4705350"/>
          <p14:tracePt t="45744" x="10409238" y="4705350"/>
          <p14:tracePt t="45761" x="10394950" y="4718050"/>
          <p14:tracePt t="45769" x="10382250" y="4718050"/>
          <p14:tracePt t="45785" x="10367963" y="4732338"/>
          <p14:tracePt t="45825" x="10353675" y="4732338"/>
          <p14:tracePt t="45885" x="10340975" y="4745038"/>
          <p14:tracePt t="45892" x="10326688" y="4759325"/>
          <p14:tracePt t="45900" x="10299700" y="4773613"/>
          <p14:tracePt t="45908" x="10285413" y="4786313"/>
          <p14:tracePt t="45916" x="10272713" y="4800600"/>
          <p14:tracePt t="45924" x="10258425" y="4814888"/>
          <p14:tracePt t="45932" x="10231438" y="4827588"/>
          <p14:tracePt t="45940" x="10217150" y="4856163"/>
          <p14:tracePt t="45950" x="10202863" y="4856163"/>
          <p14:tracePt t="45957" x="10190163" y="4868863"/>
          <p14:tracePt t="45977" x="10175875" y="4868863"/>
          <p14:tracePt t="46009" x="10148888" y="4868863"/>
          <p14:tracePt t="46017" x="10107613" y="4883150"/>
          <p14:tracePt t="46026" x="10080625" y="4895850"/>
          <p14:tracePt t="46034" x="10039350" y="4910138"/>
          <p14:tracePt t="46040" x="10010775" y="4924425"/>
          <p14:tracePt t="46053" x="9983788" y="4937125"/>
          <p14:tracePt t="46060" x="9915525" y="4965700"/>
          <p14:tracePt t="46069" x="9874250" y="4978400"/>
          <p14:tracePt t="46077" x="9832975" y="5006975"/>
          <p14:tracePt t="46085" x="9764713" y="5033963"/>
          <p14:tracePt t="46093" x="9723438" y="5033963"/>
          <p14:tracePt t="46100" x="9682163" y="5048250"/>
          <p14:tracePt t="46108" x="9640888" y="5048250"/>
          <p14:tracePt t="46116" x="9613900" y="5048250"/>
          <p14:tracePt t="46124" x="9599613" y="5048250"/>
          <p14:tracePt t="46133" x="9572625" y="5048250"/>
          <p14:tracePt t="46150" x="9558338" y="5048250"/>
          <p14:tracePt t="46168" x="9545638" y="5048250"/>
          <p14:tracePt t="46176" x="9531350" y="5048250"/>
          <p14:tracePt t="46188" x="9517063" y="5019675"/>
          <p14:tracePt t="46196" x="9475788" y="4992688"/>
          <p14:tracePt t="46204" x="9448800" y="4937125"/>
          <p14:tracePt t="46212" x="9394825" y="4856163"/>
          <p14:tracePt t="46220" x="9366250" y="4827588"/>
          <p14:tracePt t="46228" x="9339263" y="4773613"/>
          <p14:tracePt t="46236" x="9271000" y="4691063"/>
          <p14:tracePt t="46244" x="9188450" y="4581525"/>
          <p14:tracePt t="46252" x="9134475" y="4484688"/>
          <p14:tracePt t="46260" x="9078913" y="4389438"/>
          <p14:tracePt t="46268" x="9023350" y="4279900"/>
          <p14:tracePt t="46276" x="8982075" y="4210050"/>
          <p14:tracePt t="46285" x="8942388" y="4141788"/>
          <p14:tracePt t="46289" x="8901113" y="4073525"/>
          <p14:tracePt t="46297" x="8872538" y="4032250"/>
          <p14:tracePt t="46305" x="8831263" y="3963988"/>
          <p14:tracePt t="46313" x="8791575" y="3881438"/>
          <p14:tracePt t="46321" x="8750300" y="3798888"/>
          <p14:tracePt t="46329" x="8709025" y="3689350"/>
          <p14:tracePt t="46336" x="8667750" y="3565525"/>
          <p14:tracePt t="46349" x="8599488" y="3414713"/>
          <p14:tracePt t="46356" x="8543925" y="3236913"/>
          <p14:tracePt t="46364" x="8448675" y="2962275"/>
          <p14:tracePt t="46372" x="8337550" y="2592388"/>
          <p14:tracePt t="46381" x="8215313" y="2181225"/>
          <p14:tracePt t="46389" x="8105775" y="1809750"/>
          <p14:tracePt t="46397" x="7994650" y="1398588"/>
          <p14:tracePt t="46405" x="7843838" y="809625"/>
          <p14:tracePt t="46413" x="7693025" y="2873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175858"/>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Source: Tank | Target: Stars</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pic>
        <p:nvPicPr>
          <p:cNvPr id="3" name="tank_star">
            <a:hlinkClick r:id="" action="ppaction://media"/>
            <a:extLst>
              <a:ext uri="{FF2B5EF4-FFF2-40B4-BE49-F238E27FC236}">
                <a16:creationId xmlns:a16="http://schemas.microsoft.com/office/drawing/2014/main" id="{B947E792-EBCA-45EE-5CAD-E0F65F98F30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30768" y="949347"/>
            <a:ext cx="10330464" cy="5810886"/>
          </a:xfrm>
          <a:prstGeom prst="rect">
            <a:avLst/>
          </a:prstGeom>
        </p:spPr>
      </p:pic>
      <p:pic>
        <p:nvPicPr>
          <p:cNvPr id="31" name="Audio 30">
            <a:hlinkClick r:id="" action="ppaction://media"/>
            <a:extLst>
              <a:ext uri="{FF2B5EF4-FFF2-40B4-BE49-F238E27FC236}">
                <a16:creationId xmlns:a16="http://schemas.microsoft.com/office/drawing/2014/main" id="{3F8B244D-6D60-191D-1F53-3B040DC9A13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
        <p:nvSpPr>
          <p:cNvPr id="35" name="Slide Number Placeholder 34">
            <a:extLst>
              <a:ext uri="{FF2B5EF4-FFF2-40B4-BE49-F238E27FC236}">
                <a16:creationId xmlns:a16="http://schemas.microsoft.com/office/drawing/2014/main" id="{23C16297-140A-A537-636D-09835AC93F90}"/>
              </a:ext>
            </a:extLst>
          </p:cNvPr>
          <p:cNvSpPr>
            <a:spLocks noGrp="1"/>
          </p:cNvSpPr>
          <p:nvPr>
            <p:ph type="sldNum" sz="quarter" idx="12"/>
          </p:nvPr>
        </p:nvSpPr>
        <p:spPr/>
        <p:txBody>
          <a:bodyPr/>
          <a:lstStyle/>
          <a:p>
            <a:fld id="{5A6CCE75-E5F9-4A86-AE3A-55B0FDCE254B}" type="slidenum">
              <a:rPr lang="en-CA" smtClean="0"/>
              <a:t>19</a:t>
            </a:fld>
            <a:endParaRPr lang="en-CA"/>
          </a:p>
        </p:txBody>
      </p:sp>
    </p:spTree>
    <p:extLst>
      <p:ext uri="{BB962C8B-B14F-4D97-AF65-F5344CB8AC3E}">
        <p14:creationId xmlns:p14="http://schemas.microsoft.com/office/powerpoint/2010/main" val="2779352131"/>
      </p:ext>
    </p:extLst>
  </p:cSld>
  <p:clrMapOvr>
    <a:masterClrMapping/>
  </p:clrMapOvr>
  <mc:AlternateContent xmlns:mc="http://schemas.openxmlformats.org/markup-compatibility/2006" xmlns:p14="http://schemas.microsoft.com/office/powerpoint/2010/main">
    <mc:Choice Requires="p14">
      <p:transition spd="slow" p14:dur="2000" advTm="15641"/>
    </mc:Choice>
    <mc:Fallback xmlns="">
      <p:transition spd="slow" advTm="15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31"/>
                </p:tgtEl>
              </p:cMediaNode>
            </p:audio>
          </p:childTnLst>
        </p:cTn>
      </p:par>
    </p:tnLst>
  </p:timing>
  <p:extLst>
    <p:ext uri="{E180D4A7-C9FB-4DFB-919C-405C955672EB}">
      <p14:showEvtLst xmlns:p14="http://schemas.microsoft.com/office/powerpoint/2010/main">
        <p14:playEvt time="445" objId="3"/>
        <p14:triggerEvt type="onClick" time="445" objId="3"/>
        <p14:stopEvt time="14806"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2969343" y="108155"/>
            <a:ext cx="6695768" cy="612515"/>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Problem Statement</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4" name="Title 1">
            <a:extLst>
              <a:ext uri="{FF2B5EF4-FFF2-40B4-BE49-F238E27FC236}">
                <a16:creationId xmlns:a16="http://schemas.microsoft.com/office/drawing/2014/main" id="{2F70DFD5-DE44-0150-8D31-44B64B69CD2E}"/>
              </a:ext>
            </a:extLst>
          </p:cNvPr>
          <p:cNvSpPr txBox="1">
            <a:spLocks/>
          </p:cNvSpPr>
          <p:nvPr/>
        </p:nvSpPr>
        <p:spPr>
          <a:xfrm>
            <a:off x="629295" y="1171403"/>
            <a:ext cx="11160443" cy="6666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CMU Serif" panose="02000603000000000000" pitchFamily="2" charset="0"/>
                <a:ea typeface="CMU Serif" panose="02000603000000000000" pitchFamily="2" charset="0"/>
                <a:cs typeface="CMU Serif" panose="02000603000000000000" pitchFamily="2" charset="0"/>
              </a:rPr>
              <a:t>Matching target surfaces at the desired time within natural-looking surroundings</a:t>
            </a:r>
          </a:p>
        </p:txBody>
      </p:sp>
      <p:pic>
        <p:nvPicPr>
          <p:cNvPr id="8" name="Picture 7">
            <a:extLst>
              <a:ext uri="{FF2B5EF4-FFF2-40B4-BE49-F238E27FC236}">
                <a16:creationId xmlns:a16="http://schemas.microsoft.com/office/drawing/2014/main" id="{77444B53-2867-7F21-AD1F-1331C26401CD}"/>
              </a:ext>
            </a:extLst>
          </p:cNvPr>
          <p:cNvPicPr>
            <a:picLocks noChangeAspect="1"/>
          </p:cNvPicPr>
          <p:nvPr/>
        </p:nvPicPr>
        <p:blipFill rotWithShape="1">
          <a:blip r:embed="rId5"/>
          <a:srcRect l="15864" t="21668" r="23437" b="13703"/>
          <a:stretch/>
        </p:blipFill>
        <p:spPr>
          <a:xfrm>
            <a:off x="629295" y="2473047"/>
            <a:ext cx="5217750" cy="3125070"/>
          </a:xfrm>
          <a:prstGeom prst="rect">
            <a:avLst/>
          </a:prstGeom>
        </p:spPr>
      </p:pic>
      <p:sp>
        <p:nvSpPr>
          <p:cNvPr id="11" name="TextBox 10">
            <a:extLst>
              <a:ext uri="{FF2B5EF4-FFF2-40B4-BE49-F238E27FC236}">
                <a16:creationId xmlns:a16="http://schemas.microsoft.com/office/drawing/2014/main" id="{6679541F-80F1-AD0F-53A0-76A07D3DF061}"/>
              </a:ext>
            </a:extLst>
          </p:cNvPr>
          <p:cNvSpPr txBox="1"/>
          <p:nvPr/>
        </p:nvSpPr>
        <p:spPr>
          <a:xfrm>
            <a:off x="709282" y="5711876"/>
            <a:ext cx="5057775" cy="276999"/>
          </a:xfrm>
          <a:prstGeom prst="rect">
            <a:avLst/>
          </a:prstGeom>
          <a:noFill/>
        </p:spPr>
        <p:txBody>
          <a:bodyPr wrap="square" rtlCol="0">
            <a:spAutoFit/>
          </a:bodyPr>
          <a:lstStyle/>
          <a:p>
            <a:r>
              <a:rPr lang="en-US" sz="1200" dirty="0">
                <a:latin typeface="CMU Serif" panose="02000603000000000000" pitchFamily="2" charset="0"/>
                <a:ea typeface="CMU Serif" panose="02000603000000000000" pitchFamily="2" charset="0"/>
                <a:cs typeface="CMU Serif" panose="02000603000000000000" pitchFamily="2" charset="0"/>
              </a:rPr>
              <a:t>The Lord of the Rings: The Fellowship of the Ring © New Line Cinema</a:t>
            </a:r>
            <a:endParaRPr lang="en-GB" sz="1200" dirty="0">
              <a:latin typeface="CMU Serif" panose="02000603000000000000" pitchFamily="2" charset="0"/>
              <a:ea typeface="CMU Serif" panose="02000603000000000000" pitchFamily="2" charset="0"/>
              <a:cs typeface="CMU Serif" panose="02000603000000000000" pitchFamily="2" charset="0"/>
            </a:endParaRPr>
          </a:p>
        </p:txBody>
      </p:sp>
      <p:pic>
        <p:nvPicPr>
          <p:cNvPr id="5" name="Picture 4">
            <a:extLst>
              <a:ext uri="{FF2B5EF4-FFF2-40B4-BE49-F238E27FC236}">
                <a16:creationId xmlns:a16="http://schemas.microsoft.com/office/drawing/2014/main" id="{EAFAEB46-599C-8F6E-484A-5AD1C0E28141}"/>
              </a:ext>
            </a:extLst>
          </p:cNvPr>
          <p:cNvPicPr>
            <a:picLocks noChangeAspect="1"/>
          </p:cNvPicPr>
          <p:nvPr/>
        </p:nvPicPr>
        <p:blipFill rotWithShape="1">
          <a:blip r:embed="rId6"/>
          <a:srcRect l="23968" t="16762" r="20112" b="29651"/>
          <a:stretch/>
        </p:blipFill>
        <p:spPr>
          <a:xfrm>
            <a:off x="6315725" y="2473048"/>
            <a:ext cx="5217750" cy="3125069"/>
          </a:xfrm>
          <a:prstGeom prst="rect">
            <a:avLst/>
          </a:prstGeom>
        </p:spPr>
      </p:pic>
      <p:sp>
        <p:nvSpPr>
          <p:cNvPr id="14" name="TextBox 13">
            <a:extLst>
              <a:ext uri="{FF2B5EF4-FFF2-40B4-BE49-F238E27FC236}">
                <a16:creationId xmlns:a16="http://schemas.microsoft.com/office/drawing/2014/main" id="{A3E7D0B5-6885-8CD1-E5F3-536FE5F89E4D}"/>
              </a:ext>
            </a:extLst>
          </p:cNvPr>
          <p:cNvSpPr txBox="1"/>
          <p:nvPr/>
        </p:nvSpPr>
        <p:spPr>
          <a:xfrm>
            <a:off x="6768363" y="5711878"/>
            <a:ext cx="4311741" cy="276999"/>
          </a:xfrm>
          <a:prstGeom prst="rect">
            <a:avLst/>
          </a:prstGeom>
          <a:noFill/>
        </p:spPr>
        <p:txBody>
          <a:bodyPr wrap="square" rtlCol="0">
            <a:spAutoFit/>
          </a:bodyPr>
          <a:lstStyle/>
          <a:p>
            <a:r>
              <a:rPr lang="en-US" sz="1200" dirty="0">
                <a:latin typeface="CMU Serif" panose="02000603000000000000" pitchFamily="2" charset="0"/>
                <a:ea typeface="CMU Serif" panose="02000603000000000000" pitchFamily="2" charset="0"/>
                <a:cs typeface="CMU Serif" panose="02000603000000000000" pitchFamily="2" charset="0"/>
              </a:rPr>
              <a:t>Harry Potter and the Deathly Hallows Pt. 2 © Warner Bros</a:t>
            </a:r>
            <a:endParaRPr lang="en-GB" sz="1200" dirty="0">
              <a:latin typeface="CMU Serif" panose="02000603000000000000" pitchFamily="2" charset="0"/>
              <a:ea typeface="CMU Serif" panose="02000603000000000000" pitchFamily="2" charset="0"/>
              <a:cs typeface="CMU Serif" panose="02000603000000000000" pitchFamily="2" charset="0"/>
            </a:endParaRPr>
          </a:p>
        </p:txBody>
      </p:sp>
      <p:pic>
        <p:nvPicPr>
          <p:cNvPr id="108" name="Audio 107">
            <a:hlinkClick r:id="" action="ppaction://media"/>
            <a:extLst>
              <a:ext uri="{FF2B5EF4-FFF2-40B4-BE49-F238E27FC236}">
                <a16:creationId xmlns:a16="http://schemas.microsoft.com/office/drawing/2014/main" id="{6298D99D-3886-A97A-63BA-B1E01EEEF9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
        <p:nvSpPr>
          <p:cNvPr id="114" name="Slide Number Placeholder 113">
            <a:extLst>
              <a:ext uri="{FF2B5EF4-FFF2-40B4-BE49-F238E27FC236}">
                <a16:creationId xmlns:a16="http://schemas.microsoft.com/office/drawing/2014/main" id="{F7550624-97B7-5578-184B-20BA65C3EA4B}"/>
              </a:ext>
            </a:extLst>
          </p:cNvPr>
          <p:cNvSpPr>
            <a:spLocks noGrp="1"/>
          </p:cNvSpPr>
          <p:nvPr>
            <p:ph type="sldNum" sz="quarter" idx="12"/>
          </p:nvPr>
        </p:nvSpPr>
        <p:spPr/>
        <p:txBody>
          <a:bodyPr/>
          <a:lstStyle/>
          <a:p>
            <a:fld id="{5A6CCE75-E5F9-4A86-AE3A-55B0FDCE254B}" type="slidenum">
              <a:rPr lang="en-CA" smtClean="0"/>
              <a:t>2</a:t>
            </a:fld>
            <a:endParaRPr lang="en-CA"/>
          </a:p>
        </p:txBody>
      </p:sp>
    </p:spTree>
    <p:extLst>
      <p:ext uri="{BB962C8B-B14F-4D97-AF65-F5344CB8AC3E}">
        <p14:creationId xmlns:p14="http://schemas.microsoft.com/office/powerpoint/2010/main" val="1951720411"/>
      </p:ext>
    </p:extLst>
  </p:cSld>
  <p:clrMapOvr>
    <a:masterClrMapping/>
  </p:clrMapOvr>
  <mc:AlternateContent xmlns:mc="http://schemas.openxmlformats.org/markup-compatibility/2006" xmlns:p14="http://schemas.microsoft.com/office/powerpoint/2010/main">
    <mc:Choice Requires="p14">
      <p:transition spd="slow" p14:dur="2000" advTm="65843"/>
    </mc:Choice>
    <mc:Fallback xmlns="">
      <p:transition spd="slow" advTm="65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8"/>
                </p:tgtEl>
              </p:cMediaNode>
            </p:audio>
          </p:childTnLst>
        </p:cTn>
      </p:par>
    </p:tnLst>
  </p:timing>
  <p:extLst>
    <p:ext uri="{3A86A75C-4F4B-4683-9AE1-C65F6400EC91}">
      <p14:laserTraceLst xmlns:p14="http://schemas.microsoft.com/office/powerpoint/2010/main">
        <p14:tracePtLst>
          <p14:tracePt t="37066" x="2921000" y="6843713"/>
          <p14:tracePt t="37522" x="2921000" y="6831013"/>
          <p14:tracePt t="37538" x="2921000" y="6789738"/>
          <p14:tracePt t="37546" x="2906713" y="6762750"/>
          <p14:tracePt t="37554" x="2906713" y="6734175"/>
          <p14:tracePt t="37562" x="2906713" y="6692900"/>
          <p14:tracePt t="37572" x="2906713" y="6665913"/>
          <p14:tracePt t="37579" x="2894013" y="6638925"/>
          <p14:tracePt t="37588" x="2894013" y="6610350"/>
          <p14:tracePt t="37596" x="2879725" y="6583363"/>
          <p14:tracePt t="37603" x="2867025" y="6556375"/>
          <p14:tracePt t="37611" x="2867025" y="6542088"/>
          <p14:tracePt t="37619" x="2867025" y="6515100"/>
          <p14:tracePt t="37627" x="2867025" y="6500813"/>
          <p14:tracePt t="37634" x="2852738" y="6473825"/>
          <p14:tracePt t="37642" x="2852738" y="6446838"/>
          <p14:tracePt t="37650" x="2838450" y="6432550"/>
          <p14:tracePt t="37658" x="2838450" y="6405563"/>
          <p14:tracePt t="37666" x="2838450" y="6391275"/>
          <p14:tracePt t="37682" x="2838450" y="6378575"/>
          <p14:tracePt t="37690" x="2838450" y="6364288"/>
          <p14:tracePt t="37762" x="2838450" y="6350000"/>
          <p14:tracePt t="37786" x="2838450" y="6337300"/>
          <p14:tracePt t="37802" x="2838450" y="6323013"/>
          <p14:tracePt t="37835" x="2838450" y="6308725"/>
          <p14:tracePt t="37874" x="2838450" y="6296025"/>
          <p14:tracePt t="37890" x="2838450" y="6281738"/>
          <p14:tracePt t="37906" x="2838450" y="6267450"/>
          <p14:tracePt t="37930" x="2825750" y="6267450"/>
          <p14:tracePt t="41187" x="2811463" y="6254750"/>
          <p14:tracePt t="41195" x="2784475" y="6227763"/>
          <p14:tracePt t="41203" x="2770188" y="6213475"/>
          <p14:tracePt t="41211" x="2755900" y="6186488"/>
          <p14:tracePt t="41219" x="2743200" y="6172200"/>
          <p14:tracePt t="41227" x="2743200" y="6157913"/>
          <p14:tracePt t="41243" x="2728913" y="6157913"/>
          <p14:tracePt t="41251" x="2728913" y="6145213"/>
          <p14:tracePt t="41259" x="2728913" y="6130925"/>
          <p14:tracePt t="41274" x="2716213" y="6116638"/>
          <p14:tracePt t="41287" x="2716213" y="6103938"/>
          <p14:tracePt t="41290" x="2716213" y="6089650"/>
          <p14:tracePt t="41306" x="2701925" y="6062663"/>
          <p14:tracePt t="41314" x="2687638" y="6048375"/>
          <p14:tracePt t="41322" x="2687638" y="6035675"/>
          <p14:tracePt t="41330" x="2687638" y="5994400"/>
          <p14:tracePt t="41338" x="2660650" y="5965825"/>
          <p14:tracePt t="41346" x="2646363" y="5924550"/>
          <p14:tracePt t="41355" x="2633663" y="5870575"/>
          <p14:tracePt t="41363" x="2633663" y="5815013"/>
          <p14:tracePt t="41372" x="2605088" y="5746750"/>
          <p14:tracePt t="41379" x="2592388" y="5719763"/>
          <p14:tracePt t="41387" x="2578100" y="5651500"/>
          <p14:tracePt t="41394" x="2563813" y="5581650"/>
          <p14:tracePt t="41402" x="2551113" y="5486400"/>
          <p14:tracePt t="41410" x="2524125" y="5349875"/>
          <p14:tracePt t="41418" x="2509838" y="5199063"/>
          <p14:tracePt t="41426" x="2495550" y="5048250"/>
          <p14:tracePt t="41434" x="2495550" y="4924425"/>
          <p14:tracePt t="41442" x="2495550" y="4786313"/>
          <p14:tracePt t="41450" x="2495550" y="4664075"/>
          <p14:tracePt t="41458" x="2495550" y="4540250"/>
          <p14:tracePt t="41466" x="2495550" y="4430713"/>
          <p14:tracePt t="41474" x="2495550" y="4348163"/>
          <p14:tracePt t="41482" x="2495550" y="4265613"/>
          <p14:tracePt t="41490" x="2495550" y="4170363"/>
          <p14:tracePt t="41498" x="2495550" y="4087813"/>
          <p14:tracePt t="41506" x="2509838" y="4032250"/>
          <p14:tracePt t="41514" x="2536825" y="3963988"/>
          <p14:tracePt t="41522" x="2578100" y="3895725"/>
          <p14:tracePt t="41530" x="2605088" y="3827463"/>
          <p14:tracePt t="41538" x="2646363" y="3744913"/>
          <p14:tracePt t="41546" x="2687638" y="3716338"/>
          <p14:tracePt t="41554" x="2716213" y="3676650"/>
          <p14:tracePt t="41562" x="2728913" y="3648075"/>
          <p14:tracePt t="41571" x="2770188" y="3621088"/>
          <p14:tracePt t="41578" x="2797175" y="3579813"/>
          <p14:tracePt t="41587" x="2825750" y="3565525"/>
          <p14:tracePt t="41595" x="2867025" y="3538538"/>
          <p14:tracePt t="41603" x="2894013" y="3497263"/>
          <p14:tracePt t="41611" x="2935288" y="3455988"/>
          <p14:tracePt t="41618" x="2962275" y="3402013"/>
          <p14:tracePt t="41626" x="3003550" y="3373438"/>
          <p14:tracePt t="41634" x="3017838" y="3346450"/>
          <p14:tracePt t="41642" x="3057525" y="3292475"/>
          <p14:tracePt t="41650" x="3086100" y="3251200"/>
          <p14:tracePt t="41658" x="3113088" y="3222625"/>
          <p14:tracePt t="41666" x="3140075" y="3168650"/>
          <p14:tracePt t="41674" x="3181350" y="3127375"/>
          <p14:tracePt t="41683" x="3181350" y="3113088"/>
          <p14:tracePt t="41691" x="3209925" y="3071813"/>
          <p14:tracePt t="41703" x="3209925" y="3059113"/>
          <p14:tracePt t="41710" x="3222625" y="3044825"/>
          <p14:tracePt t="41718" x="3222625" y="3030538"/>
          <p14:tracePt t="41726" x="3249613" y="3003550"/>
          <p14:tracePt t="41734" x="3249613" y="2990850"/>
          <p14:tracePt t="41738" x="3263900" y="2962275"/>
          <p14:tracePt t="41747" x="3290888" y="2935288"/>
          <p14:tracePt t="41755" x="3305175" y="2908300"/>
          <p14:tracePt t="41763" x="3319463" y="2867025"/>
          <p14:tracePt t="41771" x="3332163" y="2838450"/>
          <p14:tracePt t="41778" x="3360738" y="2784475"/>
          <p14:tracePt t="41787" x="3373438" y="2757488"/>
          <p14:tracePt t="41798" x="3387725" y="2716213"/>
          <p14:tracePt t="41802" x="3387725" y="2701925"/>
          <p14:tracePt t="41810" x="3400425" y="2674938"/>
          <p14:tracePt t="41818" x="3414713" y="2660650"/>
          <p14:tracePt t="41826" x="3414713" y="2647950"/>
          <p14:tracePt t="41834" x="3429000" y="2647950"/>
          <p14:tracePt t="41842" x="3429000" y="2633663"/>
          <p14:tracePt t="41850" x="3441700" y="2633663"/>
          <p14:tracePt t="41858" x="3455988" y="2619375"/>
          <p14:tracePt t="41874" x="3470275" y="2606675"/>
          <p14:tracePt t="41882" x="3482975" y="2606675"/>
          <p14:tracePt t="41891" x="3497263" y="2606675"/>
          <p14:tracePt t="41899" x="3524250" y="2619375"/>
          <p14:tracePt t="41907" x="3579813" y="2633663"/>
          <p14:tracePt t="41915" x="3606800" y="2674938"/>
          <p14:tracePt t="41922" x="3633788" y="2687638"/>
          <p14:tracePt t="41930" x="3662363" y="2716213"/>
          <p14:tracePt t="41938" x="3675063" y="2728913"/>
          <p14:tracePt t="41946" x="3689350" y="2757488"/>
          <p14:tracePt t="41955" x="3703638" y="2784475"/>
          <p14:tracePt t="41963" x="3703638" y="2811463"/>
          <p14:tracePt t="41972" x="3703638" y="2825750"/>
          <p14:tracePt t="41979" x="3703638" y="2838450"/>
          <p14:tracePt t="41987" x="3703638" y="2867025"/>
          <p14:tracePt t="42002" x="3689350" y="2879725"/>
          <p14:tracePt t="42011" x="3675063" y="2894013"/>
          <p14:tracePt t="42019" x="3662363" y="2894013"/>
          <p14:tracePt t="42027" x="3633788" y="2894013"/>
          <p14:tracePt t="42035" x="3606800" y="2894013"/>
          <p14:tracePt t="42042" x="3579813" y="2894013"/>
          <p14:tracePt t="42050" x="3538538" y="2894013"/>
          <p14:tracePt t="42058" x="3511550" y="2894013"/>
          <p14:tracePt t="42066" x="3482975" y="2894013"/>
          <p14:tracePt t="42074" x="3455988" y="2879725"/>
          <p14:tracePt t="42082" x="3455988" y="2867025"/>
          <p14:tracePt t="42090" x="3455988" y="2852738"/>
          <p14:tracePt t="42120" x="3455988" y="2811463"/>
          <p14:tracePt t="42122" x="3455988" y="2798763"/>
          <p14:tracePt t="42130" x="3455988" y="2770188"/>
          <p14:tracePt t="42138" x="3482975" y="2743200"/>
          <p14:tracePt t="42146" x="3524250" y="2716213"/>
          <p14:tracePt t="42154" x="3551238" y="2701925"/>
          <p14:tracePt t="42162" x="3565525" y="2701925"/>
          <p14:tracePt t="42170" x="3606800" y="2701925"/>
          <p14:tracePt t="42178" x="3621088" y="2701925"/>
          <p14:tracePt t="42187" x="3633788" y="2728913"/>
          <p14:tracePt t="42194" x="3648075" y="2770188"/>
          <p14:tracePt t="42202" x="3662363" y="2798763"/>
          <p14:tracePt t="42210" x="3662363" y="2825750"/>
          <p14:tracePt t="42218" x="3675063" y="2867025"/>
          <p14:tracePt t="42226" x="3675063" y="2894013"/>
          <p14:tracePt t="42234" x="3675063" y="2908300"/>
          <p14:tracePt t="42250" x="3675063" y="2921000"/>
          <p14:tracePt t="42258" x="3675063" y="2935288"/>
          <p14:tracePt t="42314" x="3662363" y="2935288"/>
          <p14:tracePt t="42514" x="3662363" y="2949575"/>
          <p14:tracePt t="42523" x="3675063" y="2962275"/>
          <p14:tracePt t="42531" x="3716338" y="2976563"/>
          <p14:tracePt t="42539" x="3798888" y="2990850"/>
          <p14:tracePt t="42547" x="3894138" y="3017838"/>
          <p14:tracePt t="42555" x="4044950" y="3044825"/>
          <p14:tracePt t="42563" x="4183063" y="3059113"/>
          <p14:tracePt t="42572" x="4443413" y="3100388"/>
          <p14:tracePt t="42579" x="4800600" y="3141663"/>
          <p14:tracePt t="42587" x="5184775" y="3181350"/>
          <p14:tracePt t="42594" x="5581650" y="3251200"/>
          <p14:tracePt t="42602" x="5951538" y="3305175"/>
          <p14:tracePt t="42611" x="6335713" y="3373438"/>
          <p14:tracePt t="42619" x="6624638" y="3414713"/>
          <p14:tracePt t="42627" x="6953250" y="3470275"/>
          <p14:tracePt t="42635" x="7269163" y="3538538"/>
          <p14:tracePt t="42642" x="7529513" y="3594100"/>
          <p14:tracePt t="42650" x="7816850" y="3662363"/>
          <p14:tracePt t="42658" x="7994650" y="3716338"/>
          <p14:tracePt t="42666" x="8159750" y="3757613"/>
          <p14:tracePt t="42674" x="8297863" y="3798888"/>
          <p14:tracePt t="42682" x="8393113" y="3840163"/>
          <p14:tracePt t="42690" x="8488363" y="3895725"/>
          <p14:tracePt t="42698" x="8570913" y="3937000"/>
          <p14:tracePt t="42706" x="8653463" y="3978275"/>
          <p14:tracePt t="42714" x="8680450" y="4005263"/>
          <p14:tracePt t="42722" x="8709025" y="4019550"/>
          <p14:tracePt t="42730" x="8736013" y="4032250"/>
          <p14:tracePt t="42740" x="8750300" y="4046538"/>
          <p14:tracePt t="42746" x="8763000" y="4059238"/>
          <p14:tracePt t="42754" x="8791575" y="4087813"/>
          <p14:tracePt t="42762" x="8804275" y="4087813"/>
          <p14:tracePt t="42771" x="8831263" y="4129088"/>
          <p14:tracePt t="42778" x="8872538" y="4141788"/>
          <p14:tracePt t="42787" x="8901113" y="4156075"/>
          <p14:tracePt t="42794" x="8928100" y="4183063"/>
          <p14:tracePt t="42802" x="8942388" y="4197350"/>
          <p14:tracePt t="42810" x="8969375" y="4210050"/>
          <p14:tracePt t="42818" x="8996363" y="4224338"/>
          <p14:tracePt t="42826" x="9037638" y="4251325"/>
          <p14:tracePt t="42834" x="9078913" y="4279900"/>
          <p14:tracePt t="42842" x="9120188" y="4279900"/>
          <p14:tracePt t="42850" x="9174163" y="4306888"/>
          <p14:tracePt t="42858" x="9256713" y="4321175"/>
          <p14:tracePt t="42866" x="9353550" y="4348163"/>
          <p14:tracePt t="42874" x="9421813" y="4362450"/>
          <p14:tracePt t="42882" x="9517063" y="4375150"/>
          <p14:tracePt t="42891" x="9599613" y="4402138"/>
          <p14:tracePt t="42899" x="9667875" y="4416425"/>
          <p14:tracePt t="42907" x="9737725" y="4443413"/>
          <p14:tracePt t="42914" x="9791700" y="4457700"/>
          <p14:tracePt t="42922" x="9832975" y="4471988"/>
          <p14:tracePt t="42930" x="9847263" y="4484688"/>
          <p14:tracePt t="42938" x="9859963" y="4484688"/>
          <p14:tracePt t="42962" x="9874250" y="4498975"/>
          <p14:tracePt t="42970" x="9888538" y="4513263"/>
          <p14:tracePt t="42978" x="9901238" y="4513263"/>
          <p14:tracePt t="42994" x="9915525" y="4513263"/>
          <p14:tracePt t="43002" x="9915525" y="4525963"/>
          <p14:tracePt t="43026" x="9915525" y="4540250"/>
          <p14:tracePt t="43042" x="9901238" y="4552950"/>
          <p14:tracePt t="43050" x="9874250" y="4567238"/>
          <p14:tracePt t="43058" x="9832975" y="4581525"/>
          <p14:tracePt t="43066" x="9750425" y="4581525"/>
          <p14:tracePt t="43074" x="9709150" y="4581525"/>
          <p14:tracePt t="43082" x="9628188" y="4567238"/>
          <p14:tracePt t="43091" x="9531350" y="4540250"/>
          <p14:tracePt t="43099" x="9407525" y="4498975"/>
          <p14:tracePt t="43107" x="9244013" y="4430713"/>
          <p14:tracePt t="43115" x="9078913" y="4375150"/>
          <p14:tracePt t="43124" x="8942388" y="4306888"/>
          <p14:tracePt t="43131" x="8804275" y="4251325"/>
          <p14:tracePt t="43139" x="8721725" y="4210050"/>
          <p14:tracePt t="43147" x="8653463" y="4170363"/>
          <p14:tracePt t="43154" x="8612188" y="4141788"/>
          <p14:tracePt t="43163" x="8612188" y="4114800"/>
          <p14:tracePt t="43170" x="8599488" y="4087813"/>
          <p14:tracePt t="43178" x="8585200" y="4073525"/>
          <p14:tracePt t="43186" x="8585200" y="4046538"/>
          <p14:tracePt t="43194" x="8570913" y="4005263"/>
          <p14:tracePt t="43202" x="8570913" y="3978275"/>
          <p14:tracePt t="43210" x="8570913" y="3937000"/>
          <p14:tracePt t="43218" x="8558213" y="3908425"/>
          <p14:tracePt t="43226" x="8558213" y="3867150"/>
          <p14:tracePt t="43234" x="8558213" y="3840163"/>
          <p14:tracePt t="43242" x="8558213" y="3813175"/>
          <p14:tracePt t="43250" x="8558213" y="3798888"/>
          <p14:tracePt t="43258" x="8558213" y="3757613"/>
          <p14:tracePt t="43266" x="8558213" y="3744913"/>
          <p14:tracePt t="43274" x="8570913" y="3716338"/>
          <p14:tracePt t="43282" x="8585200" y="3703638"/>
          <p14:tracePt t="43291" x="8612188" y="3689350"/>
          <p14:tracePt t="43298" x="8626475" y="3662363"/>
          <p14:tracePt t="43306" x="8640763" y="3648075"/>
          <p14:tracePt t="43314" x="8653463" y="3635375"/>
          <p14:tracePt t="43338" x="8667750" y="3635375"/>
          <p14:tracePt t="43346" x="8694738" y="3662363"/>
          <p14:tracePt t="43354" x="8709025" y="3689350"/>
          <p14:tracePt t="43362" x="8736013" y="3757613"/>
          <p14:tracePt t="43370" x="8777288" y="3867150"/>
          <p14:tracePt t="43378" x="8818563" y="3963988"/>
          <p14:tracePt t="43386" x="8859838" y="4046538"/>
          <p14:tracePt t="43394" x="8886825" y="4129088"/>
          <p14:tracePt t="43403" x="8901113" y="4197350"/>
          <p14:tracePt t="43410" x="8901113" y="4224338"/>
          <p14:tracePt t="43418" x="8901113" y="4238625"/>
          <p14:tracePt t="43426" x="8859838" y="4251325"/>
          <p14:tracePt t="43434" x="8831263" y="4251325"/>
          <p14:tracePt t="43442" x="8791575" y="4251325"/>
          <p14:tracePt t="43450" x="8721725" y="4251325"/>
          <p14:tracePt t="43458" x="8640763" y="4210050"/>
          <p14:tracePt t="43466" x="8585200" y="4183063"/>
          <p14:tracePt t="43474" x="8475663" y="4129088"/>
          <p14:tracePt t="43482" x="8378825" y="4073525"/>
          <p14:tracePt t="43490" x="8283575" y="4005263"/>
          <p14:tracePt t="43498" x="8201025" y="3949700"/>
          <p14:tracePt t="43506" x="8118475" y="3908425"/>
          <p14:tracePt t="43514" x="8035925" y="3867150"/>
          <p14:tracePt t="43522" x="7967663" y="3827463"/>
          <p14:tracePt t="43530" x="7926388" y="3771900"/>
          <p14:tracePt t="43538" x="7913688" y="3744913"/>
          <p14:tracePt t="43546" x="7913688" y="3730625"/>
          <p14:tracePt t="43554" x="7913688" y="3703638"/>
          <p14:tracePt t="43562" x="7913688" y="3676650"/>
          <p14:tracePt t="43570" x="7913688" y="3635375"/>
          <p14:tracePt t="43578" x="7913688" y="3621088"/>
          <p14:tracePt t="43587" x="7940675" y="3594100"/>
          <p14:tracePt t="43594" x="7981950" y="3565525"/>
          <p14:tracePt t="43602" x="8035925" y="3524250"/>
          <p14:tracePt t="43610" x="8091488" y="3511550"/>
          <p14:tracePt t="43618" x="8174038" y="3511550"/>
          <p14:tracePt t="43626" x="8201025" y="3511550"/>
          <p14:tracePt t="43634" x="8256588" y="3524250"/>
          <p14:tracePt t="43642" x="8324850" y="3565525"/>
          <p14:tracePt t="43650" x="8420100" y="3662363"/>
          <p14:tracePt t="43658" x="8529638" y="3798888"/>
          <p14:tracePt t="43666" x="8626475" y="3937000"/>
          <p14:tracePt t="43674" x="8680450" y="4073525"/>
          <p14:tracePt t="43682" x="8721725" y="4197350"/>
          <p14:tracePt t="43690" x="8750300" y="4265613"/>
          <p14:tracePt t="43698" x="8750300" y="4348163"/>
          <p14:tracePt t="43706" x="8750300" y="4402138"/>
          <p14:tracePt t="43714" x="8721725" y="4457700"/>
          <p14:tracePt t="43722" x="8667750" y="4484688"/>
          <p14:tracePt t="43730" x="8612188" y="4513263"/>
          <p14:tracePt t="43738" x="8529638" y="4525963"/>
          <p14:tracePt t="43746" x="8434388" y="4525963"/>
          <p14:tracePt t="43754" x="8337550" y="4525963"/>
          <p14:tracePt t="43762" x="8242300" y="4498975"/>
          <p14:tracePt t="43770" x="8147050" y="4443413"/>
          <p14:tracePt t="43778" x="8064500" y="4389438"/>
          <p14:tracePt t="43786" x="7994650" y="4333875"/>
          <p14:tracePt t="43794" x="7994650" y="4306888"/>
          <p14:tracePt t="43802" x="7994650" y="4279900"/>
          <p14:tracePt t="43810" x="7994650" y="4251325"/>
          <p14:tracePt t="43818" x="7994650" y="4210050"/>
          <p14:tracePt t="43826" x="8008938" y="4197350"/>
          <p14:tracePt t="43834" x="8023225" y="4170363"/>
          <p14:tracePt t="43842" x="8050213" y="4170363"/>
          <p14:tracePt t="43850" x="8091488" y="4170363"/>
          <p14:tracePt t="43858" x="8105775" y="4170363"/>
          <p14:tracePt t="43874" x="8132763" y="4183063"/>
          <p14:tracePt t="43882" x="8132763" y="4210050"/>
          <p14:tracePt t="43890" x="8159750" y="4251325"/>
          <p14:tracePt t="43898" x="8186738" y="4292600"/>
          <p14:tracePt t="43906" x="8186738" y="4333875"/>
          <p14:tracePt t="43914" x="8186738" y="4375150"/>
          <p14:tracePt t="43922" x="8201025" y="4389438"/>
          <p14:tracePt t="43930" x="8201025" y="4416425"/>
          <p14:tracePt t="43938" x="8201025" y="4430713"/>
          <p14:tracePt t="43946" x="8201025" y="4443413"/>
          <p14:tracePt t="44026" x="8186738" y="4443413"/>
          <p14:tracePt t="45187" x="8174038" y="4457700"/>
          <p14:tracePt t="45210" x="8147050" y="4457700"/>
          <p14:tracePt t="45218" x="8147050" y="4471988"/>
          <p14:tracePt t="45226" x="8132763" y="4471988"/>
          <p14:tracePt t="45234" x="8105775" y="4484688"/>
          <p14:tracePt t="45242" x="8091488" y="4498975"/>
          <p14:tracePt t="45250" x="8077200" y="4513263"/>
          <p14:tracePt t="45258" x="8064500" y="4513263"/>
          <p14:tracePt t="45266" x="8050213" y="4513263"/>
          <p14:tracePt t="45274" x="8035925" y="4513263"/>
          <p14:tracePt t="45282" x="8023225" y="4525963"/>
          <p14:tracePt t="45290" x="8008938" y="4525963"/>
          <p14:tracePt t="45298" x="7994650" y="4525963"/>
          <p14:tracePt t="45306" x="7981950" y="4540250"/>
          <p14:tracePt t="45314" x="7954963" y="4540250"/>
          <p14:tracePt t="45322" x="7940675" y="4552950"/>
          <p14:tracePt t="45330" x="7926388" y="4552950"/>
          <p14:tracePt t="45338" x="7913688" y="4552950"/>
          <p14:tracePt t="45346" x="7872413" y="4552950"/>
          <p14:tracePt t="45354" x="7843838" y="4552950"/>
          <p14:tracePt t="45362" x="7804150" y="4552950"/>
          <p14:tracePt t="45371" x="7775575" y="4552950"/>
          <p14:tracePt t="45378" x="7734300" y="4552950"/>
          <p14:tracePt t="45388" x="7693025" y="4552950"/>
          <p14:tracePt t="45395" x="7639050" y="4552950"/>
          <p14:tracePt t="45403" x="7583488" y="4552950"/>
          <p14:tracePt t="45411" x="7542213" y="4552950"/>
          <p14:tracePt t="45418" x="7473950" y="4552950"/>
          <p14:tracePt t="45427" x="7419975" y="4552950"/>
          <p14:tracePt t="45435" x="7364413" y="4552950"/>
          <p14:tracePt t="45443" x="7281863" y="4552950"/>
          <p14:tracePt t="45451" x="7227888" y="4552950"/>
          <p14:tracePt t="45459" x="7159625" y="4552950"/>
          <p14:tracePt t="45467" x="7131050" y="4552950"/>
          <p14:tracePt t="45475" x="7077075" y="4552950"/>
          <p14:tracePt t="45483" x="7007225" y="4552950"/>
          <p14:tracePt t="45491" x="6938963" y="4540250"/>
          <p14:tracePt t="45499" x="6856413" y="4525963"/>
          <p14:tracePt t="45507" x="6788150" y="4513263"/>
          <p14:tracePt t="45514" x="6719888" y="4498975"/>
          <p14:tracePt t="45522" x="6665913" y="4484688"/>
          <p14:tracePt t="45530" x="6610350" y="4484688"/>
          <p14:tracePt t="45538" x="6542088" y="4457700"/>
          <p14:tracePt t="45546" x="6513513" y="4443413"/>
          <p14:tracePt t="45555" x="6473825" y="4416425"/>
          <p14:tracePt t="45563" x="6403975" y="4402138"/>
          <p14:tracePt t="45572" x="6376988" y="4389438"/>
          <p14:tracePt t="45579" x="6335713" y="4362450"/>
          <p14:tracePt t="45587" x="6308725" y="4362450"/>
          <p14:tracePt t="45594" x="6267450" y="4348163"/>
          <p14:tracePt t="45602" x="6226175" y="4333875"/>
          <p14:tracePt t="45610" x="6199188" y="4321175"/>
          <p14:tracePt t="45619" x="6172200" y="4306888"/>
          <p14:tracePt t="45627" x="6157913" y="4306888"/>
          <p14:tracePt t="45635" x="6130925" y="4292600"/>
          <p14:tracePt t="45642" x="6116638" y="4292600"/>
          <p14:tracePt t="45651" x="6102350" y="4292600"/>
          <p14:tracePt t="45658" x="6089650" y="4292600"/>
          <p14:tracePt t="45682" x="6075363" y="4279900"/>
          <p14:tracePt t="45690" x="6061075" y="4279900"/>
          <p14:tracePt t="45698" x="6061075" y="4265613"/>
          <p14:tracePt t="45714" x="6048375" y="4251325"/>
          <p14:tracePt t="45730" x="6034088" y="4251325"/>
          <p14:tracePt t="45738" x="6019800" y="4224338"/>
          <p14:tracePt t="45746" x="6007100" y="4224338"/>
          <p14:tracePt t="45754" x="5980113" y="4197350"/>
          <p14:tracePt t="45763" x="5965825" y="4197350"/>
          <p14:tracePt t="45772" x="5938838" y="4170363"/>
          <p14:tracePt t="45779" x="5924550" y="4170363"/>
          <p14:tracePt t="45789" x="5910263" y="4170363"/>
          <p14:tracePt t="45795" x="5910263" y="4156075"/>
          <p14:tracePt t="45803" x="5897563" y="4141788"/>
          <p14:tracePt t="47207" x="5910263" y="4141788"/>
          <p14:tracePt t="47219" x="5924550" y="4141788"/>
          <p14:tracePt t="47227" x="5924550" y="4129088"/>
          <p14:tracePt t="47235" x="5938838" y="4129088"/>
          <p14:tracePt t="47251" x="5951538" y="4129088"/>
          <p14:tracePt t="47266" x="5965825" y="4129088"/>
          <p14:tracePt t="47282" x="5980113" y="4114800"/>
          <p14:tracePt t="47323" x="5980113" y="4100513"/>
          <p14:tracePt t="47338" x="5992813" y="4100513"/>
          <p14:tracePt t="47410" x="5992813" y="4087813"/>
          <p14:tracePt t="47482" x="5992813" y="4073525"/>
          <p14:tracePt t="47539" x="6007100" y="4073525"/>
          <p14:tracePt t="48646" x="6019800" y="4073525"/>
          <p14:tracePt t="49091" x="6034088" y="4073525"/>
          <p14:tracePt t="49099" x="6034088" y="4087813"/>
          <p14:tracePt t="49109" x="6048375" y="4087813"/>
          <p14:tracePt t="49115" x="6048375" y="4100513"/>
          <p14:tracePt t="49218" x="6061075" y="4100513"/>
          <p14:tracePt t="50370" x="6061075" y="4114800"/>
          <p14:tracePt t="50418" x="6075363" y="4114800"/>
          <p14:tracePt t="50514" x="6075363" y="4129088"/>
          <p14:tracePt t="50699" x="6089650" y="4129088"/>
          <p14:tracePt t="51571" x="6075363" y="4129088"/>
          <p14:tracePt t="51579" x="6061075" y="4129088"/>
          <p14:tracePt t="51587" x="6048375" y="4141788"/>
          <p14:tracePt t="51594" x="6007100" y="4141788"/>
          <p14:tracePt t="51602" x="5980113" y="4156075"/>
          <p14:tracePt t="51610" x="5938838" y="4183063"/>
          <p14:tracePt t="51618" x="5883275" y="4197350"/>
          <p14:tracePt t="51626" x="5842000" y="4210050"/>
          <p14:tracePt t="51634" x="5773738" y="4238625"/>
          <p14:tracePt t="51642" x="5718175" y="4251325"/>
          <p14:tracePt t="51650" x="5664200" y="4265613"/>
          <p14:tracePt t="51658" x="5595938" y="4279900"/>
          <p14:tracePt t="51666" x="5567363" y="4292600"/>
          <p14:tracePt t="51675" x="5526088" y="4306888"/>
          <p14:tracePt t="51683" x="5472113" y="4306888"/>
          <p14:tracePt t="51691" x="5445125" y="4306888"/>
          <p14:tracePt t="51699" x="5416550" y="4321175"/>
          <p14:tracePt t="51707" x="5375275" y="4321175"/>
          <p14:tracePt t="51715" x="5348288" y="4321175"/>
          <p14:tracePt t="51723" x="5321300" y="4321175"/>
          <p14:tracePt t="51734" x="5294313" y="4321175"/>
          <p14:tracePt t="51742" x="5280025" y="4333875"/>
          <p14:tracePt t="51750" x="5238750" y="4333875"/>
          <p14:tracePt t="51766" x="5224463" y="4333875"/>
          <p14:tracePt t="51770" x="5197475" y="4348163"/>
          <p14:tracePt t="51778" x="5170488" y="4362450"/>
          <p14:tracePt t="51787" x="5156200" y="4375150"/>
          <p14:tracePt t="51794" x="5114925" y="4375150"/>
          <p14:tracePt t="51802" x="5073650" y="4375150"/>
          <p14:tracePt t="51810" x="5032375" y="4402138"/>
          <p14:tracePt t="51818" x="5005388" y="4416425"/>
          <p14:tracePt t="51827" x="4978400" y="4416425"/>
          <p14:tracePt t="51835" x="4937125" y="4430713"/>
          <p14:tracePt t="51843" x="4895850" y="4457700"/>
          <p14:tracePt t="51850" x="4841875" y="4471988"/>
          <p14:tracePt t="51858" x="4759325" y="4498975"/>
          <p14:tracePt t="51866" x="4730750" y="4525963"/>
          <p14:tracePt t="51874" x="4691063" y="4540250"/>
          <p14:tracePt t="51883" x="4649788" y="4552950"/>
          <p14:tracePt t="51891" x="4579938" y="4594225"/>
          <p14:tracePt t="51899" x="4498975" y="4622800"/>
          <p14:tracePt t="51908" x="4402138" y="4664075"/>
          <p14:tracePt t="51914" x="4319588" y="4705350"/>
          <p14:tracePt t="51922" x="4237038" y="4745038"/>
          <p14:tracePt t="51930" x="4168775" y="4786313"/>
          <p14:tracePt t="51939" x="4127500" y="4800600"/>
          <p14:tracePt t="51947" x="4073525" y="4841875"/>
          <p14:tracePt t="51956" x="4005263" y="4883150"/>
          <p14:tracePt t="51963" x="3976688" y="4895850"/>
          <p14:tracePt t="51972" x="3949700" y="4924425"/>
          <p14:tracePt t="51979" x="3935413" y="4924425"/>
          <p14:tracePt t="51989" x="3908425" y="4937125"/>
          <p14:tracePt t="51995" x="3881438" y="4951413"/>
          <p14:tracePt t="52003" x="3854450" y="4965700"/>
          <p14:tracePt t="52011" x="3825875" y="4965700"/>
          <p14:tracePt t="52019" x="3798888" y="4965700"/>
          <p14:tracePt t="52027" x="3771900" y="4965700"/>
          <p14:tracePt t="52038" x="3743325" y="4978400"/>
          <p14:tracePt t="52047" x="3716338" y="4978400"/>
          <p14:tracePt t="52055" x="3689350" y="4992688"/>
          <p14:tracePt t="52062" x="3648075" y="5006975"/>
          <p14:tracePt t="52071" x="3621088" y="5019675"/>
          <p14:tracePt t="52078" x="3606800" y="5033963"/>
          <p14:tracePt t="52087" x="3565525" y="5048250"/>
          <p14:tracePt t="52091" x="3524250" y="5075238"/>
          <p14:tracePt t="52099" x="3482975" y="5087938"/>
          <p14:tracePt t="52108" x="3441700" y="5102225"/>
          <p14:tracePt t="52121" x="3400425" y="5116513"/>
          <p14:tracePt t="52123" x="3360738" y="5116513"/>
          <p14:tracePt t="52130" x="3319463" y="5116513"/>
          <p14:tracePt t="52138" x="3278188" y="5116513"/>
          <p14:tracePt t="52146" x="3236913" y="5116513"/>
          <p14:tracePt t="52154" x="3195638" y="5116513"/>
          <p14:tracePt t="52162" x="3168650" y="5102225"/>
          <p14:tracePt t="52171" x="3154363" y="5102225"/>
          <p14:tracePt t="52178" x="3140075" y="5075238"/>
          <p14:tracePt t="52187" x="3113088" y="5060950"/>
          <p14:tracePt t="52194" x="3113088" y="5048250"/>
          <p14:tracePt t="52234" x="3113088" y="5033963"/>
          <p14:tracePt t="52290" x="3127375" y="5033963"/>
          <p14:tracePt t="52298" x="3168650" y="5019675"/>
          <p14:tracePt t="52306" x="3195638" y="5006975"/>
          <p14:tracePt t="52314" x="3236913" y="4992688"/>
          <p14:tracePt t="52322" x="3290888" y="4978400"/>
          <p14:tracePt t="52338" x="3346450" y="4951413"/>
          <p14:tracePt t="52346" x="3400425" y="4937125"/>
          <p14:tracePt t="52354" x="3470275" y="4910138"/>
          <p14:tracePt t="52362" x="3511550" y="4883150"/>
          <p14:tracePt t="52370" x="3538538" y="4856163"/>
          <p14:tracePt t="52378" x="3565525" y="4841875"/>
          <p14:tracePt t="52387" x="3579813" y="4814888"/>
          <p14:tracePt t="52394" x="3592513" y="4773613"/>
          <p14:tracePt t="52402" x="3606800" y="4732338"/>
          <p14:tracePt t="52410" x="3606800" y="4691063"/>
          <p14:tracePt t="52418" x="3621088" y="4635500"/>
          <p14:tracePt t="52426" x="3633788" y="4594225"/>
          <p14:tracePt t="52434" x="3662363" y="4540250"/>
          <p14:tracePt t="52446" x="3675063" y="4498975"/>
          <p14:tracePt t="52454" x="3689350" y="4471988"/>
          <p14:tracePt t="52462" x="3716338" y="4430713"/>
          <p14:tracePt t="52470" x="3743325" y="4402138"/>
          <p14:tracePt t="52478" x="3771900" y="4362450"/>
          <p14:tracePt t="52486" x="3825875" y="4321175"/>
          <p14:tracePt t="52490" x="3840163" y="4292600"/>
          <p14:tracePt t="52498" x="3894138" y="4251325"/>
          <p14:tracePt t="52506" x="3935413" y="4197350"/>
          <p14:tracePt t="52515" x="3963988" y="4183063"/>
          <p14:tracePt t="52523" x="3990975" y="4141788"/>
          <p14:tracePt t="52531" x="4044950" y="4114800"/>
          <p14:tracePt t="52539" x="4059238" y="4087813"/>
          <p14:tracePt t="52550" x="4086225" y="4073525"/>
          <p14:tracePt t="52554" x="4114800" y="4059238"/>
          <p14:tracePt t="52563" x="4127500" y="4046538"/>
          <p14:tracePt t="52571" x="4156075" y="4032250"/>
          <p14:tracePt t="52578" x="4183063" y="4019550"/>
          <p14:tracePt t="52589" x="4224338" y="4005263"/>
          <p14:tracePt t="52594" x="4251325" y="3990975"/>
          <p14:tracePt t="52603" x="4292600" y="3978275"/>
          <p14:tracePt t="52610" x="4319588" y="3963988"/>
          <p14:tracePt t="52618" x="4360863" y="3949700"/>
          <p14:tracePt t="52626" x="4402138" y="3937000"/>
          <p14:tracePt t="52635" x="4443413" y="3922713"/>
          <p14:tracePt t="52643" x="4484688" y="3922713"/>
          <p14:tracePt t="52651" x="4525963" y="3908425"/>
          <p14:tracePt t="52659" x="4594225" y="3908425"/>
          <p14:tracePt t="52667" x="4621213" y="3908425"/>
          <p14:tracePt t="52675" x="4649788" y="3908425"/>
          <p14:tracePt t="52683" x="4676775" y="3908425"/>
          <p14:tracePt t="52690" x="4691063" y="3908425"/>
          <p14:tracePt t="52698" x="4703763" y="3908425"/>
          <p14:tracePt t="52754" x="4703763" y="3895725"/>
          <p14:tracePt t="52778" x="4703763" y="3881438"/>
          <p14:tracePt t="52794" x="4703763" y="3867150"/>
          <p14:tracePt t="52810" x="4703763" y="3840163"/>
          <p14:tracePt t="52826" x="4703763" y="3827463"/>
          <p14:tracePt t="52834" x="4691063" y="3813175"/>
          <p14:tracePt t="52842" x="4662488" y="3798888"/>
          <p14:tracePt t="52850" x="4649788" y="3798888"/>
          <p14:tracePt t="52858" x="4621213" y="3786188"/>
          <p14:tracePt t="52866" x="4594225" y="3786188"/>
          <p14:tracePt t="52874" x="4552950" y="3786188"/>
          <p14:tracePt t="52882" x="4511675" y="3786188"/>
          <p14:tracePt t="52890" x="4470400" y="3786188"/>
          <p14:tracePt t="52898" x="4429125" y="3786188"/>
          <p14:tracePt t="52907" x="4375150" y="3813175"/>
          <p14:tracePt t="52915" x="4292600" y="3854450"/>
          <p14:tracePt t="52924" x="4251325" y="3867150"/>
          <p14:tracePt t="52931" x="4224338" y="3881438"/>
          <p14:tracePt t="52939" x="4183063" y="3908425"/>
          <p14:tracePt t="52947" x="4127500" y="3937000"/>
          <p14:tracePt t="52956" x="4114800" y="3963988"/>
          <p14:tracePt t="52962" x="4073525" y="3990975"/>
          <p14:tracePt t="52971" x="4073525" y="4019550"/>
          <p14:tracePt t="52978" x="4044950" y="4046538"/>
          <p14:tracePt t="52994" x="4044950" y="4073525"/>
          <p14:tracePt t="53010" x="4044950" y="4087813"/>
          <p14:tracePt t="53019" x="4044950" y="4100513"/>
          <p14:tracePt t="53035" x="4044950" y="4114800"/>
          <p14:tracePt t="53043" x="4044950" y="4129088"/>
          <p14:tracePt t="53062" x="4044950" y="4141788"/>
          <p14:tracePt t="53074" x="4044950" y="4156075"/>
          <p14:tracePt t="53090" x="4044950" y="4170363"/>
          <p14:tracePt t="53104" x="4044950" y="4183063"/>
          <p14:tracePt t="53106" x="4044950" y="4197350"/>
          <p14:tracePt t="53114" x="4032250" y="4197350"/>
          <p14:tracePt t="53122" x="4032250" y="4210050"/>
          <p14:tracePt t="53138" x="4032250" y="4224338"/>
          <p14:tracePt t="53154" x="4032250" y="4238625"/>
          <p14:tracePt t="53170" x="4032250" y="4251325"/>
          <p14:tracePt t="53178" x="4059238" y="4251325"/>
          <p14:tracePt t="53186" x="4086225" y="4251325"/>
          <p14:tracePt t="53194" x="4114800" y="4251325"/>
          <p14:tracePt t="53202" x="4156075" y="4251325"/>
          <p14:tracePt t="53210" x="4197350" y="4251325"/>
          <p14:tracePt t="53218" x="4224338" y="4251325"/>
          <p14:tracePt t="53226" x="4292600" y="4251325"/>
          <p14:tracePt t="53234" x="4360863" y="4251325"/>
          <p14:tracePt t="53242" x="4498975" y="4251325"/>
          <p14:tracePt t="53250" x="4635500" y="4251325"/>
          <p14:tracePt t="53258" x="4745038" y="4251325"/>
          <p14:tracePt t="53266" x="4951413" y="4251325"/>
          <p14:tracePt t="53274" x="5114925" y="4251325"/>
          <p14:tracePt t="53282" x="5294313" y="4251325"/>
          <p14:tracePt t="53290" x="5445125" y="4251325"/>
          <p14:tracePt t="53298" x="5637213" y="4265613"/>
          <p14:tracePt t="53306" x="5788025" y="4265613"/>
          <p14:tracePt t="53314" x="5938838" y="4279900"/>
          <p14:tracePt t="53323" x="6061075" y="4292600"/>
          <p14:tracePt t="53331" x="6172200" y="4321175"/>
          <p14:tracePt t="53339" x="6267450" y="4333875"/>
          <p14:tracePt t="53347" x="6350000" y="4348163"/>
          <p14:tracePt t="53355" x="6403975" y="4362450"/>
          <p14:tracePt t="53362" x="6459538" y="4375150"/>
          <p14:tracePt t="53370" x="6527800" y="4389438"/>
          <p14:tracePt t="53378" x="6596063" y="4402138"/>
          <p14:tracePt t="53388" x="6692900" y="4416425"/>
          <p14:tracePt t="53395" x="6788150" y="4416425"/>
          <p14:tracePt t="53403" x="6897688" y="4416425"/>
          <p14:tracePt t="53410" x="7007225" y="4430713"/>
          <p14:tracePt t="53418" x="7118350" y="4430713"/>
          <p14:tracePt t="53426" x="7254875" y="4430713"/>
          <p14:tracePt t="53434" x="7364413" y="4443413"/>
          <p14:tracePt t="53443" x="7473950" y="4443413"/>
          <p14:tracePt t="53451" x="7542213" y="4443413"/>
          <p14:tracePt t="53459" x="7624763" y="4443413"/>
          <p14:tracePt t="53467" x="7680325" y="4443413"/>
          <p14:tracePt t="53475" x="7734300" y="4443413"/>
          <p14:tracePt t="53483" x="7748588" y="4430713"/>
          <p14:tracePt t="53491" x="7775575" y="4416425"/>
          <p14:tracePt t="53499" x="7775575" y="4389438"/>
          <p14:tracePt t="53506" x="7789863" y="4362450"/>
          <p14:tracePt t="53514" x="7789863" y="4333875"/>
          <p14:tracePt t="53522" x="7789863" y="4306888"/>
          <p14:tracePt t="53530" x="7789863" y="4265613"/>
          <p14:tracePt t="53538" x="7789863" y="4238625"/>
          <p14:tracePt t="53546" x="7789863" y="4197350"/>
          <p14:tracePt t="53554" x="7789863" y="4170363"/>
          <p14:tracePt t="53562" x="7775575" y="4129088"/>
          <p14:tracePt t="53574" x="7762875" y="4100513"/>
          <p14:tracePt t="53582" x="7748588" y="4073525"/>
          <p14:tracePt t="53586" x="7707313" y="4046538"/>
          <p14:tracePt t="53595" x="7680325" y="4019550"/>
          <p14:tracePt t="53603" x="7666038" y="4005263"/>
          <p14:tracePt t="53611" x="7639050" y="3978275"/>
          <p14:tracePt t="53619" x="7624763" y="3978275"/>
          <p14:tracePt t="53626" x="7612063" y="3963988"/>
          <p14:tracePt t="53634" x="7583488" y="3949700"/>
          <p14:tracePt t="53642" x="7556500" y="3949700"/>
          <p14:tracePt t="53650" x="7542213" y="3949700"/>
          <p14:tracePt t="53658" x="7529513" y="3949700"/>
          <p14:tracePt t="53666" x="7515225" y="3937000"/>
          <p14:tracePt t="53674" x="7500938" y="3937000"/>
          <p14:tracePt t="53682" x="7488238" y="3937000"/>
          <p14:tracePt t="53698" x="7461250" y="3937000"/>
          <p14:tracePt t="53730" x="7446963" y="3937000"/>
          <p14:tracePt t="53747" x="7446963" y="3978275"/>
          <p14:tracePt t="53755" x="7446963" y="4005263"/>
          <p14:tracePt t="53763" x="7432675" y="4046538"/>
          <p14:tracePt t="53772" x="7419975" y="4100513"/>
          <p14:tracePt t="53779" x="7405688" y="4170363"/>
          <p14:tracePt t="53788" x="7391400" y="4224338"/>
          <p14:tracePt t="53795" x="7391400" y="4265613"/>
          <p14:tracePt t="53803" x="7391400" y="4292600"/>
          <p14:tracePt t="53811" x="7391400" y="4333875"/>
          <p14:tracePt t="53819" x="7391400" y="4375150"/>
          <p14:tracePt t="53827" x="7391400" y="4416425"/>
          <p14:tracePt t="53835" x="7405688" y="4457700"/>
          <p14:tracePt t="53843" x="7419975" y="4498975"/>
          <p14:tracePt t="53851" x="7432675" y="4540250"/>
          <p14:tracePt t="53859" x="7461250" y="4567238"/>
          <p14:tracePt t="53866" x="7473950" y="4608513"/>
          <p14:tracePt t="53874" x="7500938" y="4649788"/>
          <p14:tracePt t="53882" x="7529513" y="4705350"/>
          <p14:tracePt t="53891" x="7542213" y="4732338"/>
          <p14:tracePt t="53899" x="7556500" y="4759325"/>
          <p14:tracePt t="53908" x="7583488" y="4786313"/>
          <p14:tracePt t="53915" x="7612063" y="4827588"/>
          <p14:tracePt t="53922" x="7653338" y="4856163"/>
          <p14:tracePt t="53930" x="7680325" y="4883150"/>
          <p14:tracePt t="53938" x="7707313" y="4910138"/>
          <p14:tracePt t="53946" x="7748588" y="4924425"/>
          <p14:tracePt t="53955" x="7789863" y="4951413"/>
          <p14:tracePt t="53963" x="7843838" y="4978400"/>
          <p14:tracePt t="53972" x="7885113" y="4992688"/>
          <p14:tracePt t="53979" x="7954963" y="5019675"/>
          <p14:tracePt t="53987" x="8008938" y="5048250"/>
          <p14:tracePt t="53994" x="8064500" y="5075238"/>
          <p14:tracePt t="54002" x="8118475" y="5075238"/>
          <p14:tracePt t="54010" x="8147050" y="5087938"/>
          <p14:tracePt t="54018" x="8186738" y="5102225"/>
          <p14:tracePt t="54026" x="8242300" y="5116513"/>
          <p14:tracePt t="54034" x="8283575" y="5116513"/>
          <p14:tracePt t="54043" x="8324850" y="5116513"/>
          <p14:tracePt t="54051" x="8366125" y="5116513"/>
          <p14:tracePt t="54059" x="8420100" y="5116513"/>
          <p14:tracePt t="54067" x="8488363" y="5102225"/>
          <p14:tracePt t="54075" x="8516938" y="5102225"/>
          <p14:tracePt t="54088" x="8599488" y="5087938"/>
          <p14:tracePt t="54095" x="8667750" y="5060950"/>
          <p14:tracePt t="54099" x="8791575" y="5033963"/>
          <p14:tracePt t="54107" x="8901113" y="5006975"/>
          <p14:tracePt t="54123" x="9120188" y="4965700"/>
          <p14:tracePt t="54130" x="9202738" y="4937125"/>
          <p14:tracePt t="54138" x="9324975" y="4895850"/>
          <p14:tracePt t="54146" x="9421813" y="4868863"/>
          <p14:tracePt t="54154" x="9504363" y="4827588"/>
          <p14:tracePt t="54162" x="9572625" y="4786313"/>
          <p14:tracePt t="54171" x="9640888" y="4732338"/>
          <p14:tracePt t="54178" x="9709150" y="4676775"/>
          <p14:tracePt t="54188" x="9737725" y="4649788"/>
          <p14:tracePt t="54194" x="9779000" y="4581525"/>
          <p14:tracePt t="54202" x="9805988" y="4567238"/>
          <p14:tracePt t="54210" x="9805988" y="4540250"/>
          <p14:tracePt t="54218" x="9847263" y="4484688"/>
          <p14:tracePt t="54226" x="9847263" y="4471988"/>
          <p14:tracePt t="54234" x="9847263" y="4457700"/>
          <p14:tracePt t="54242" x="9859963" y="4416425"/>
          <p14:tracePt t="54250" x="9859963" y="4389438"/>
          <p14:tracePt t="54258" x="9859963" y="4362450"/>
          <p14:tracePt t="54266" x="9859963" y="4321175"/>
          <p14:tracePt t="54274" x="9859963" y="4279900"/>
          <p14:tracePt t="54282" x="9859963" y="4238625"/>
          <p14:tracePt t="54290" x="9847263" y="4156075"/>
          <p14:tracePt t="54298" x="9847263" y="4114800"/>
          <p14:tracePt t="54306" x="9847263" y="4100513"/>
          <p14:tracePt t="54314" x="9832975" y="4046538"/>
          <p14:tracePt t="54322" x="9818688" y="4019550"/>
          <p14:tracePt t="54330" x="9818688" y="3978275"/>
          <p14:tracePt t="54338" x="9805988" y="3949700"/>
          <p14:tracePt t="54346" x="9805988" y="3908425"/>
          <p14:tracePt t="54354" x="9791700" y="3881438"/>
          <p14:tracePt t="54362" x="9791700" y="3840163"/>
          <p14:tracePt t="54372" x="9764713" y="3786188"/>
          <p14:tracePt t="54379" x="9764713" y="3757613"/>
          <p14:tracePt t="54388" x="9737725" y="3716338"/>
          <p14:tracePt t="54395" x="9709150" y="3676650"/>
          <p14:tracePt t="54409" x="9709150" y="3648075"/>
          <p14:tracePt t="54414" x="9667875" y="3621088"/>
          <p14:tracePt t="54419" x="9655175" y="3594100"/>
          <p14:tracePt t="54428" x="9628188" y="3552825"/>
          <p14:tracePt t="54434" x="9613900" y="3538538"/>
          <p14:tracePt t="54442" x="9586913" y="3511550"/>
          <p14:tracePt t="54452" x="9531350" y="3484563"/>
          <p14:tracePt t="54458" x="9517063" y="3470275"/>
          <p14:tracePt t="54466" x="9475788" y="3455988"/>
          <p14:tracePt t="54474" x="9421813" y="3443288"/>
          <p14:tracePt t="54482" x="9366250" y="3414713"/>
          <p14:tracePt t="54490" x="9312275" y="3402013"/>
          <p14:tracePt t="54498" x="9229725" y="3387725"/>
          <p14:tracePt t="54506" x="9161463" y="3360738"/>
          <p14:tracePt t="54514" x="9078913" y="3346450"/>
          <p14:tracePt t="54522" x="8996363" y="3333750"/>
          <p14:tracePt t="54530" x="8928100" y="3319463"/>
          <p14:tracePt t="54538" x="8859838" y="3305175"/>
          <p14:tracePt t="54546" x="8804275" y="3292475"/>
          <p14:tracePt t="54554" x="8694738" y="3278188"/>
          <p14:tracePt t="54562" x="8599488" y="3263900"/>
          <p14:tracePt t="54570" x="8502650" y="3251200"/>
          <p14:tracePt t="54578" x="8393113" y="3251200"/>
          <p14:tracePt t="54587" x="8283575" y="3251200"/>
          <p14:tracePt t="54598" x="8186738" y="3251200"/>
          <p14:tracePt t="54606" x="8118475" y="3251200"/>
          <p14:tracePt t="54610" x="8023225" y="3251200"/>
          <p14:tracePt t="54618" x="7967663" y="3263900"/>
          <p14:tracePt t="54626" x="7899400" y="3292475"/>
          <p14:tracePt t="54634" x="7843838" y="3305175"/>
          <p14:tracePt t="54642" x="7775575" y="3333750"/>
          <p14:tracePt t="54650" x="7707313" y="3373438"/>
          <p14:tracePt t="54658" x="7680325" y="3402013"/>
          <p14:tracePt t="54666" x="7624763" y="3455988"/>
          <p14:tracePt t="54674" x="7583488" y="3524250"/>
          <p14:tracePt t="54682" x="7515225" y="3594100"/>
          <p14:tracePt t="54690" x="7461250" y="3676650"/>
          <p14:tracePt t="54698" x="7419975" y="3730625"/>
          <p14:tracePt t="54706" x="7378700" y="3771900"/>
          <p14:tracePt t="54714" x="7350125" y="3813175"/>
          <p14:tracePt t="54722" x="7310438" y="3867150"/>
          <p14:tracePt t="54731" x="7269163" y="3908425"/>
          <p14:tracePt t="54739" x="7213600" y="3978275"/>
          <p14:tracePt t="54747" x="7159625" y="4046538"/>
          <p14:tracePt t="54755" x="7131050" y="4073525"/>
          <p14:tracePt t="54763" x="7089775" y="4100513"/>
          <p14:tracePt t="54772" x="7062788" y="4114800"/>
          <p14:tracePt t="54779" x="7048500" y="4141788"/>
          <p14:tracePt t="54788" x="7035800" y="4141788"/>
          <p14:tracePt t="54794" x="7035800" y="4156075"/>
          <p14:tracePt t="54802" x="7007225" y="4156075"/>
          <p14:tracePt t="54810" x="7007225" y="4170363"/>
          <p14:tracePt t="54818" x="6994525" y="4183063"/>
          <p14:tracePt t="54827" x="6980238" y="4197350"/>
          <p14:tracePt t="54835" x="6967538" y="4210050"/>
          <p14:tracePt t="54843" x="6953250" y="4238625"/>
          <p14:tracePt t="54850" x="6926263" y="4238625"/>
          <p14:tracePt t="54859" x="6911975" y="4265613"/>
          <p14:tracePt t="54866" x="6884988" y="4279900"/>
          <p14:tracePt t="54874" x="6870700" y="4306888"/>
          <p14:tracePt t="54882" x="6856413" y="4306888"/>
          <p14:tracePt t="54890" x="6816725" y="4348163"/>
          <p14:tracePt t="54898" x="6788150" y="4362450"/>
          <p14:tracePt t="54906" x="6775450" y="4389438"/>
          <p14:tracePt t="54922" x="6761163" y="4402138"/>
          <p14:tracePt t="54930" x="6746875" y="4416425"/>
          <p14:tracePt t="54938" x="6719888" y="4430713"/>
          <p14:tracePt t="54946" x="6705600" y="4443413"/>
          <p14:tracePt t="54954" x="6678613" y="4471988"/>
          <p14:tracePt t="54970" x="6678613" y="4484688"/>
          <p14:tracePt t="54978" x="6665913" y="4484688"/>
          <p14:tracePt t="55766" x="6665913" y="4457700"/>
          <p14:tracePt t="55774" x="6665913" y="4443413"/>
          <p14:tracePt t="55782" x="6651625" y="4389438"/>
          <p14:tracePt t="55791" x="6651625" y="4375150"/>
          <p14:tracePt t="55795" x="6637338" y="4348163"/>
          <p14:tracePt t="55803" x="6637338" y="4321175"/>
          <p14:tracePt t="55810" x="6624638" y="4279900"/>
          <p14:tracePt t="55818" x="6610350" y="4238625"/>
          <p14:tracePt t="55826" x="6596063" y="4197350"/>
          <p14:tracePt t="55834" x="6596063" y="4156075"/>
          <p14:tracePt t="55842" x="6596063" y="4129088"/>
          <p14:tracePt t="55851" x="6596063" y="4059238"/>
          <p14:tracePt t="55859" x="6596063" y="3963988"/>
          <p14:tracePt t="55867" x="6596063" y="3840163"/>
          <p14:tracePt t="55875" x="6596063" y="3730625"/>
          <p14:tracePt t="55883" x="6596063" y="3565525"/>
          <p14:tracePt t="55891" x="6596063" y="3414713"/>
          <p14:tracePt t="55899" x="6596063" y="3263900"/>
          <p14:tracePt t="55906" x="6596063" y="3071813"/>
          <p14:tracePt t="55914" x="6596063" y="2908300"/>
          <p14:tracePt t="55922" x="6596063" y="2728913"/>
          <p14:tracePt t="55930" x="6596063" y="2536825"/>
          <p14:tracePt t="55939" x="6596063" y="2344738"/>
          <p14:tracePt t="55946" x="6596063" y="2043113"/>
          <p14:tracePt t="55954" x="6596063" y="1782763"/>
          <p14:tracePt t="55962" x="6624638" y="1398588"/>
          <p14:tracePt t="55971" x="6624638" y="987425"/>
          <p14:tracePt t="55978" x="6624638" y="644525"/>
          <p14:tracePt t="55987" x="6637338" y="369888"/>
          <p14:tracePt t="55995" x="6665913" y="68263"/>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229032" y="2914152"/>
            <a:ext cx="9733936"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Persistent and Animated Target Shapes </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pic>
        <p:nvPicPr>
          <p:cNvPr id="9" name="Audio 8">
            <a:hlinkClick r:id="" action="ppaction://media"/>
            <a:extLst>
              <a:ext uri="{FF2B5EF4-FFF2-40B4-BE49-F238E27FC236}">
                <a16:creationId xmlns:a16="http://schemas.microsoft.com/office/drawing/2014/main" id="{75939A22-2F41-5422-7E3A-EC1BC6EBA5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13" name="Slide Number Placeholder 12">
            <a:extLst>
              <a:ext uri="{FF2B5EF4-FFF2-40B4-BE49-F238E27FC236}">
                <a16:creationId xmlns:a16="http://schemas.microsoft.com/office/drawing/2014/main" id="{9ADB4440-557A-6E25-089C-50BA24959E36}"/>
              </a:ext>
            </a:extLst>
          </p:cNvPr>
          <p:cNvSpPr>
            <a:spLocks noGrp="1"/>
          </p:cNvSpPr>
          <p:nvPr>
            <p:ph type="sldNum" sz="quarter" idx="12"/>
          </p:nvPr>
        </p:nvSpPr>
        <p:spPr/>
        <p:txBody>
          <a:bodyPr/>
          <a:lstStyle/>
          <a:p>
            <a:fld id="{5A6CCE75-E5F9-4A86-AE3A-55B0FDCE254B}" type="slidenum">
              <a:rPr lang="en-CA" smtClean="0"/>
              <a:t>20</a:t>
            </a:fld>
            <a:endParaRPr lang="en-CA"/>
          </a:p>
        </p:txBody>
      </p:sp>
    </p:spTree>
    <p:extLst>
      <p:ext uri="{BB962C8B-B14F-4D97-AF65-F5344CB8AC3E}">
        <p14:creationId xmlns:p14="http://schemas.microsoft.com/office/powerpoint/2010/main" val="328504218"/>
      </p:ext>
    </p:extLst>
  </p:cSld>
  <p:clrMapOvr>
    <a:masterClrMapping/>
  </p:clrMapOvr>
  <mc:AlternateContent xmlns:mc="http://schemas.openxmlformats.org/markup-compatibility/2006" xmlns:p14="http://schemas.microsoft.com/office/powerpoint/2010/main">
    <mc:Choice Requires="p14">
      <p:transition spd="slow" p14:dur="2000" advTm="17260"/>
    </mc:Choice>
    <mc:Fallback xmlns="">
      <p:transition spd="slow" advTm="17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263445" y="183512"/>
            <a:ext cx="966511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Persistent and Animated Target Shapes </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4" name="TextBox 3">
            <a:extLst>
              <a:ext uri="{FF2B5EF4-FFF2-40B4-BE49-F238E27FC236}">
                <a16:creationId xmlns:a16="http://schemas.microsoft.com/office/drawing/2014/main" id="{3E7DCC72-2680-FFE3-052C-D054362871CC}"/>
              </a:ext>
            </a:extLst>
          </p:cNvPr>
          <p:cNvSpPr txBox="1"/>
          <p:nvPr/>
        </p:nvSpPr>
        <p:spPr>
          <a:xfrm>
            <a:off x="1263445" y="1451013"/>
            <a:ext cx="11055838" cy="1200329"/>
          </a:xfrm>
          <a:prstGeom prst="rect">
            <a:avLst/>
          </a:prstGeom>
          <a:noFill/>
        </p:spPr>
        <p:txBody>
          <a:bodyPr wrap="square" rtlCol="0">
            <a:spAutoFit/>
          </a:bodyPr>
          <a:lstStyle/>
          <a:p>
            <a:r>
              <a:rPr lang="en-US" sz="2400" b="1" dirty="0">
                <a:latin typeface="CMU Serif" panose="02000603000000000000" pitchFamily="2" charset="0"/>
                <a:ea typeface="CMU Serif" panose="02000603000000000000" pitchFamily="2" charset="0"/>
                <a:cs typeface="CMU Serif" panose="02000603000000000000" pitchFamily="2" charset="0"/>
              </a:rPr>
              <a:t>• Input animation into separate target shapes</a:t>
            </a:r>
          </a:p>
          <a:p>
            <a:endParaRPr lang="en-US" sz="2400" b="1" dirty="0">
              <a:latin typeface="CMU Serif" panose="02000603000000000000" pitchFamily="2" charset="0"/>
              <a:ea typeface="CMU Serif" panose="02000603000000000000" pitchFamily="2" charset="0"/>
              <a:cs typeface="CMU Serif" panose="02000603000000000000" pitchFamily="2" charset="0"/>
            </a:endParaRPr>
          </a:p>
          <a:p>
            <a:r>
              <a:rPr lang="en-US" sz="2400" b="1" dirty="0">
                <a:latin typeface="CMU Serif" panose="02000603000000000000" pitchFamily="2" charset="0"/>
                <a:ea typeface="CMU Serif" panose="02000603000000000000" pitchFamily="2" charset="0"/>
                <a:cs typeface="CMU Serif" panose="02000603000000000000" pitchFamily="2" charset="0"/>
              </a:rPr>
              <a:t>• Postprocess the simulations to hide some particles</a:t>
            </a:r>
          </a:p>
        </p:txBody>
      </p:sp>
      <p:pic>
        <p:nvPicPr>
          <p:cNvPr id="7" name="Picture 6" descr="A picture containing text, night sky&#10;&#10;Description automatically generated">
            <a:extLst>
              <a:ext uri="{FF2B5EF4-FFF2-40B4-BE49-F238E27FC236}">
                <a16:creationId xmlns:a16="http://schemas.microsoft.com/office/drawing/2014/main" id="{5C12F743-06D2-90DE-A7D4-302F60DBD95F}"/>
              </a:ext>
            </a:extLst>
          </p:cNvPr>
          <p:cNvPicPr>
            <a:picLocks noChangeAspect="1"/>
          </p:cNvPicPr>
          <p:nvPr/>
        </p:nvPicPr>
        <p:blipFill rotWithShape="1">
          <a:blip r:embed="rId5">
            <a:extLst>
              <a:ext uri="{28A0092B-C50C-407E-A947-70E740481C1C}">
                <a14:useLocalDpi xmlns:a14="http://schemas.microsoft.com/office/drawing/2010/main" val="0"/>
              </a:ext>
            </a:extLst>
          </a:blip>
          <a:srcRect l="21679" t="26736" r="21093" b="11459"/>
          <a:stretch/>
        </p:blipFill>
        <p:spPr>
          <a:xfrm>
            <a:off x="296057" y="3437433"/>
            <a:ext cx="3719694" cy="2259708"/>
          </a:xfrm>
          <a:prstGeom prst="rect">
            <a:avLst/>
          </a:prstGeom>
          <a:ln w="6350">
            <a:solidFill>
              <a:schemeClr val="tx1"/>
            </a:solidFill>
          </a:ln>
        </p:spPr>
      </p:pic>
      <p:pic>
        <p:nvPicPr>
          <p:cNvPr id="9" name="Picture 8" descr="A picture containing text, night sky&#10;&#10;Description automatically generated">
            <a:extLst>
              <a:ext uri="{FF2B5EF4-FFF2-40B4-BE49-F238E27FC236}">
                <a16:creationId xmlns:a16="http://schemas.microsoft.com/office/drawing/2014/main" id="{B510E8D5-227F-1B89-B3A2-BD4256D14FC7}"/>
              </a:ext>
            </a:extLst>
          </p:cNvPr>
          <p:cNvPicPr>
            <a:picLocks noChangeAspect="1"/>
          </p:cNvPicPr>
          <p:nvPr/>
        </p:nvPicPr>
        <p:blipFill rotWithShape="1">
          <a:blip r:embed="rId6">
            <a:extLst>
              <a:ext uri="{28A0092B-C50C-407E-A947-70E740481C1C}">
                <a14:useLocalDpi xmlns:a14="http://schemas.microsoft.com/office/drawing/2010/main" val="0"/>
              </a:ext>
            </a:extLst>
          </a:blip>
          <a:srcRect l="21678" t="26736" r="21095" b="11459"/>
          <a:stretch/>
        </p:blipFill>
        <p:spPr>
          <a:xfrm>
            <a:off x="4236153" y="3437433"/>
            <a:ext cx="3719694" cy="2259708"/>
          </a:xfrm>
          <a:prstGeom prst="rect">
            <a:avLst/>
          </a:prstGeom>
          <a:ln w="6350">
            <a:solidFill>
              <a:schemeClr val="tx1"/>
            </a:solidFill>
          </a:ln>
        </p:spPr>
      </p:pic>
      <p:pic>
        <p:nvPicPr>
          <p:cNvPr id="10" name="Picture 9" descr="A picture containing text, silhouette, night sky&#10;&#10;Description automatically generated">
            <a:extLst>
              <a:ext uri="{FF2B5EF4-FFF2-40B4-BE49-F238E27FC236}">
                <a16:creationId xmlns:a16="http://schemas.microsoft.com/office/drawing/2014/main" id="{53E6F955-D797-38A4-54BB-3710417FA200}"/>
              </a:ext>
            </a:extLst>
          </p:cNvPr>
          <p:cNvPicPr>
            <a:picLocks noChangeAspect="1"/>
          </p:cNvPicPr>
          <p:nvPr/>
        </p:nvPicPr>
        <p:blipFill rotWithShape="1">
          <a:blip r:embed="rId7">
            <a:extLst>
              <a:ext uri="{28A0092B-C50C-407E-A947-70E740481C1C}">
                <a14:useLocalDpi xmlns:a14="http://schemas.microsoft.com/office/drawing/2010/main" val="0"/>
              </a:ext>
            </a:extLst>
          </a:blip>
          <a:srcRect l="21674" t="26736" r="21098" b="11459"/>
          <a:stretch/>
        </p:blipFill>
        <p:spPr>
          <a:xfrm>
            <a:off x="8176249" y="3438611"/>
            <a:ext cx="3719694" cy="2259710"/>
          </a:xfrm>
          <a:prstGeom prst="rect">
            <a:avLst/>
          </a:prstGeom>
          <a:ln w="6350">
            <a:solidFill>
              <a:schemeClr val="tx1"/>
            </a:solidFill>
          </a:ln>
        </p:spPr>
      </p:pic>
      <p:sp>
        <p:nvSpPr>
          <p:cNvPr id="5" name="Slide Number Placeholder 4">
            <a:extLst>
              <a:ext uri="{FF2B5EF4-FFF2-40B4-BE49-F238E27FC236}">
                <a16:creationId xmlns:a16="http://schemas.microsoft.com/office/drawing/2014/main" id="{C8CD6495-09BC-E1CA-0F52-6EC37720B9C3}"/>
              </a:ext>
            </a:extLst>
          </p:cNvPr>
          <p:cNvSpPr>
            <a:spLocks noGrp="1"/>
          </p:cNvSpPr>
          <p:nvPr>
            <p:ph type="sldNum" sz="quarter" idx="12"/>
          </p:nvPr>
        </p:nvSpPr>
        <p:spPr/>
        <p:txBody>
          <a:bodyPr/>
          <a:lstStyle/>
          <a:p>
            <a:fld id="{5A6CCE75-E5F9-4A86-AE3A-55B0FDCE254B}" type="slidenum">
              <a:rPr lang="en-CA" smtClean="0"/>
              <a:t>21</a:t>
            </a:fld>
            <a:endParaRPr lang="en-CA"/>
          </a:p>
        </p:txBody>
      </p:sp>
      <p:pic>
        <p:nvPicPr>
          <p:cNvPr id="25" name="Audio 24">
            <a:hlinkClick r:id="" action="ppaction://media"/>
            <a:extLst>
              <a:ext uri="{FF2B5EF4-FFF2-40B4-BE49-F238E27FC236}">
                <a16:creationId xmlns:a16="http://schemas.microsoft.com/office/drawing/2014/main" id="{E0EFAD1D-FADA-7B18-F416-36202694B1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5276743"/>
      </p:ext>
    </p:extLst>
  </p:cSld>
  <p:clrMapOvr>
    <a:masterClrMapping/>
  </p:clrMapOvr>
  <mc:AlternateContent xmlns:mc="http://schemas.openxmlformats.org/markup-compatibility/2006" xmlns:p14="http://schemas.microsoft.com/office/powerpoint/2010/main">
    <mc:Choice Requires="p14">
      <p:transition spd="slow" p14:dur="2000" advTm="26884"/>
    </mc:Choice>
    <mc:Fallback xmlns="">
      <p:transition spd="slow" advTm="26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extLst>
    <p:ext uri="{3A86A75C-4F4B-4683-9AE1-C65F6400EC91}">
      <p14:laserTraceLst xmlns:p14="http://schemas.microsoft.com/office/powerpoint/2010/main">
        <p14:tracePtLst>
          <p14:tracePt t="35" x="2687638" y="6254750"/>
          <p14:tracePt t="45" x="2674938" y="6254750"/>
          <p14:tracePt t="60" x="2674938" y="6240463"/>
          <p14:tracePt t="88" x="2660650" y="6240463"/>
          <p14:tracePt t="224" x="2646363" y="6240463"/>
          <p14:tracePt t="248" x="2633663" y="6240463"/>
          <p14:tracePt t="272" x="2619375" y="6227763"/>
          <p14:tracePt t="280" x="2605088" y="6227763"/>
          <p14:tracePt t="288" x="2592388" y="6213475"/>
          <p14:tracePt t="297" x="2578100" y="6213475"/>
          <p14:tracePt t="305" x="2563813" y="6199188"/>
          <p14:tracePt t="312" x="2551113" y="6199188"/>
          <p14:tracePt t="321" x="2536825" y="6199188"/>
          <p14:tracePt t="328" x="2524125" y="6186488"/>
          <p14:tracePt t="337" x="2495550" y="6157913"/>
          <p14:tracePt t="344" x="2482850" y="6157913"/>
          <p14:tracePt t="352" x="2468563" y="6157913"/>
          <p14:tracePt t="360" x="2441575" y="6145213"/>
          <p14:tracePt t="368" x="2427288" y="6130925"/>
          <p14:tracePt t="376" x="2413000" y="6130925"/>
          <p14:tracePt t="384" x="2400300" y="6130925"/>
          <p14:tracePt t="392" x="2400300" y="6116638"/>
          <p14:tracePt t="408" x="2386013" y="6116638"/>
          <p14:tracePt t="417" x="2386013" y="6103938"/>
          <p14:tracePt t="424" x="2373313" y="6103938"/>
          <p14:tracePt t="572" x="2359025" y="6089650"/>
          <p14:tracePt t="580" x="2359025" y="6076950"/>
          <p14:tracePt t="604" x="2344738" y="6062663"/>
          <p14:tracePt t="633" x="2344738" y="6048375"/>
          <p14:tracePt t="640" x="2332038" y="6048375"/>
          <p14:tracePt t="680" x="2317750" y="6035675"/>
          <p14:tracePt t="1348" x="2332038" y="6035675"/>
          <p14:tracePt t="1356" x="2344738" y="6035675"/>
          <p14:tracePt t="1365" x="2359025" y="6035675"/>
          <p14:tracePt t="1372" x="2386013" y="6035675"/>
          <p14:tracePt t="1382" x="2413000" y="6048375"/>
          <p14:tracePt t="1388" x="2441575" y="6062663"/>
          <p14:tracePt t="1397" x="2468563" y="6076950"/>
          <p14:tracePt t="1404" x="2482850" y="6076950"/>
          <p14:tracePt t="1413" x="2509838" y="6089650"/>
          <p14:tracePt t="1424" x="2536825" y="6089650"/>
          <p14:tracePt t="1432" x="2551113" y="6103938"/>
          <p14:tracePt t="1440" x="2563813" y="6103938"/>
          <p14:tracePt t="1455" x="2592388" y="6103938"/>
          <p14:tracePt t="1471" x="2605088" y="6103938"/>
          <p14:tracePt t="1496" x="2619375" y="6103938"/>
          <p14:tracePt t="1513" x="2633663" y="6103938"/>
          <p14:tracePt t="1548" x="2646363" y="6103938"/>
          <p14:tracePt t="1568" x="2660650" y="6103938"/>
          <p14:tracePt t="1576" x="2660650" y="6116638"/>
          <p14:tracePt t="1584" x="2674938" y="6116638"/>
          <p14:tracePt t="1592" x="2687638" y="6116638"/>
          <p14:tracePt t="1600" x="2701925" y="6130925"/>
          <p14:tracePt t="1617" x="2716213" y="6130925"/>
          <p14:tracePt t="1633" x="2728913" y="6130925"/>
          <p14:tracePt t="1640" x="2743200" y="6130925"/>
          <p14:tracePt t="1656" x="2755900" y="6130925"/>
          <p14:tracePt t="1673" x="2784475" y="6130925"/>
          <p14:tracePt t="1684" x="2811463" y="6145213"/>
          <p14:tracePt t="1692" x="2838450" y="6157913"/>
          <p14:tracePt t="1704" x="2867025" y="6172200"/>
          <p14:tracePt t="1712" x="2894013" y="6172200"/>
          <p14:tracePt t="1720" x="2921000" y="6172200"/>
          <p14:tracePt t="1728" x="2935288" y="6172200"/>
          <p14:tracePt t="1736" x="2947988" y="6172200"/>
          <p14:tracePt t="1744" x="2976563" y="6172200"/>
          <p14:tracePt t="1752" x="2989263" y="6172200"/>
          <p14:tracePt t="1760" x="3003550" y="6172200"/>
          <p14:tracePt t="1768" x="3017838" y="6172200"/>
          <p14:tracePt t="1784" x="3030538" y="6172200"/>
          <p14:tracePt t="1792" x="3044825" y="6172200"/>
          <p14:tracePt t="1804" x="3057525" y="6172200"/>
          <p14:tracePt t="1820" x="3071813" y="6172200"/>
          <p14:tracePt t="1828" x="3086100" y="6172200"/>
          <p14:tracePt t="1837" x="3098800" y="6172200"/>
          <p14:tracePt t="1848" x="3113088" y="6172200"/>
          <p14:tracePt t="1856" x="3127375" y="6172200"/>
          <p14:tracePt t="1864" x="3154363" y="6172200"/>
          <p14:tracePt t="1872" x="3168650" y="6172200"/>
          <p14:tracePt t="1880" x="3209925" y="6172200"/>
          <p14:tracePt t="1888" x="3249613" y="6172200"/>
          <p14:tracePt t="1896" x="3278188" y="6172200"/>
          <p14:tracePt t="1904" x="3290888" y="6172200"/>
          <p14:tracePt t="1913" x="3319463" y="6172200"/>
          <p14:tracePt t="1920" x="3346450" y="6172200"/>
          <p14:tracePt t="1928" x="3360738" y="6172200"/>
          <p14:tracePt t="1944" x="3387725" y="6172200"/>
          <p14:tracePt t="1964" x="3400425" y="6172200"/>
          <p14:tracePt t="2001" x="3414713" y="6172200"/>
          <p14:tracePt t="2024" x="3429000" y="6172200"/>
          <p14:tracePt t="2040" x="3441700" y="6172200"/>
          <p14:tracePt t="2080" x="3455988" y="6172200"/>
          <p14:tracePt t="2125" x="3470275" y="6172200"/>
          <p14:tracePt t="2404" x="3482975" y="6172200"/>
          <p14:tracePt t="2484" x="3497263" y="6172200"/>
          <p14:tracePt t="2901" x="3482975" y="6172200"/>
          <p14:tracePt t="2908" x="3455988" y="6172200"/>
          <p14:tracePt t="2916" x="3441700" y="6172200"/>
          <p14:tracePt t="2924" x="3400425" y="6157913"/>
          <p14:tracePt t="2932" x="3360738" y="6157913"/>
          <p14:tracePt t="2940" x="3305175" y="6145213"/>
          <p14:tracePt t="2956" x="3263900" y="6145213"/>
          <p14:tracePt t="2964" x="3222625" y="6130925"/>
          <p14:tracePt t="2972" x="3168650" y="6116638"/>
          <p14:tracePt t="2981" x="3127375" y="6116638"/>
          <p14:tracePt t="2988" x="3086100" y="6116638"/>
          <p14:tracePt t="2996" x="3030538" y="6103938"/>
          <p14:tracePt t="3004" x="2976563" y="6089650"/>
          <p14:tracePt t="3012" x="2906713" y="6076950"/>
          <p14:tracePt t="3020" x="2852738" y="6076950"/>
          <p14:tracePt t="3028" x="2797175" y="6062663"/>
          <p14:tracePt t="3036" x="2743200" y="6062663"/>
          <p14:tracePt t="3048" x="2687638" y="6062663"/>
          <p14:tracePt t="3056" x="2619375" y="6062663"/>
          <p14:tracePt t="3064" x="2578100" y="6062663"/>
          <p14:tracePt t="3072" x="2563813" y="6062663"/>
          <p14:tracePt t="3080" x="2524125" y="6062663"/>
          <p14:tracePt t="3088" x="2495550" y="6062663"/>
          <p14:tracePt t="3096" x="2468563" y="6062663"/>
          <p14:tracePt t="3105" x="2441575" y="6062663"/>
          <p14:tracePt t="3112" x="2413000" y="6076950"/>
          <p14:tracePt t="3120" x="2373313" y="6076950"/>
          <p14:tracePt t="3128" x="2344738" y="6076950"/>
          <p14:tracePt t="3137" x="2317750" y="6076950"/>
          <p14:tracePt t="3153" x="2303463" y="6076950"/>
          <p14:tracePt t="3160" x="2290763" y="6076950"/>
          <p14:tracePt t="3384" x="2303463" y="6076950"/>
          <p14:tracePt t="3391" x="2344738" y="6103938"/>
          <p14:tracePt t="3400" x="2386013" y="6116638"/>
          <p14:tracePt t="3408" x="2413000" y="6130925"/>
          <p14:tracePt t="3416" x="2468563" y="6157913"/>
          <p14:tracePt t="3423" x="2536825" y="6186488"/>
          <p14:tracePt t="3432" x="2633663" y="6227763"/>
          <p14:tracePt t="3441" x="2743200" y="6254750"/>
          <p14:tracePt t="3449" x="2879725" y="6281738"/>
          <p14:tracePt t="3456" x="3044825" y="6308725"/>
          <p14:tracePt t="3465" x="3181350" y="6323013"/>
          <p14:tracePt t="3473" x="3346450" y="6337300"/>
          <p14:tracePt t="3482" x="3511550" y="6337300"/>
          <p14:tracePt t="3488" x="3648075" y="6337300"/>
          <p14:tracePt t="3496" x="3771900" y="6337300"/>
          <p14:tracePt t="3504" x="3881438" y="6337300"/>
          <p14:tracePt t="3512" x="3949700" y="6337300"/>
          <p14:tracePt t="3519" x="4017963" y="6337300"/>
          <p14:tracePt t="3527" x="4086225" y="6337300"/>
          <p14:tracePt t="3536" x="4114800" y="6337300"/>
          <p14:tracePt t="3544" x="4141788" y="6337300"/>
          <p14:tracePt t="3552" x="4168775" y="6337300"/>
          <p14:tracePt t="3560" x="4224338" y="6337300"/>
          <p14:tracePt t="3569" x="4265613" y="6337300"/>
          <p14:tracePt t="3576" x="4278313" y="6337300"/>
          <p14:tracePt t="3584" x="4306888" y="6337300"/>
          <p14:tracePt t="3592" x="4333875" y="6350000"/>
          <p14:tracePt t="3600" x="4387850" y="6364288"/>
          <p14:tracePt t="3608" x="4416425" y="6378575"/>
          <p14:tracePt t="3616" x="4457700" y="6378575"/>
          <p14:tracePt t="3623" x="4525963" y="6391275"/>
          <p14:tracePt t="3632" x="4594225" y="6405563"/>
          <p14:tracePt t="3640" x="4676775" y="6405563"/>
          <p14:tracePt t="3647" x="4786313" y="6405563"/>
          <p14:tracePt t="3655" x="4881563" y="6405563"/>
          <p14:tracePt t="3664" x="4992688" y="6405563"/>
          <p14:tracePt t="3672" x="5087938" y="6405563"/>
          <p14:tracePt t="3680" x="5211763" y="6378575"/>
          <p14:tracePt t="3687" x="5348288" y="6350000"/>
          <p14:tracePt t="3695" x="5457825" y="6323013"/>
          <p14:tracePt t="3704" x="5554663" y="6296025"/>
          <p14:tracePt t="3711" x="5649913" y="6267450"/>
          <p14:tracePt t="3720" x="5732463" y="6254750"/>
          <p14:tracePt t="3728" x="5800725" y="6240463"/>
          <p14:tracePt t="3736" x="5868988" y="6227763"/>
          <p14:tracePt t="3740" x="5910263" y="6213475"/>
          <p14:tracePt t="3752" x="5938838" y="6213475"/>
          <p14:tracePt t="3759" x="5965825" y="6213475"/>
          <p14:tracePt t="3768" x="5980113" y="6213475"/>
          <p14:tracePt t="3776" x="6007100" y="6213475"/>
          <p14:tracePt t="3784" x="6019800" y="6199188"/>
          <p14:tracePt t="3791" x="6034088" y="6199188"/>
          <p14:tracePt t="3800" x="6034088" y="6186488"/>
          <p14:tracePt t="3808" x="6048375" y="6186488"/>
          <p14:tracePt t="3824" x="6061075" y="6172200"/>
          <p14:tracePt t="3840" x="6075363" y="6172200"/>
          <p14:tracePt t="3847" x="6089650" y="6172200"/>
          <p14:tracePt t="3855" x="6089650" y="6157913"/>
          <p14:tracePt t="3868" x="6102350" y="6157913"/>
          <p14:tracePt t="3920" x="6116638" y="6157913"/>
          <p14:tracePt t="4048" x="6143625" y="6157913"/>
          <p14:tracePt t="4056" x="6157913" y="6157913"/>
          <p14:tracePt t="4064" x="6184900" y="6172200"/>
          <p14:tracePt t="4072" x="6211888" y="6186488"/>
          <p14:tracePt t="4080" x="6281738" y="6199188"/>
          <p14:tracePt t="4088" x="6376988" y="6227763"/>
          <p14:tracePt t="4096" x="6486525" y="6254750"/>
          <p14:tracePt t="4105" x="6637338" y="6308725"/>
          <p14:tracePt t="4112" x="6802438" y="6337300"/>
          <p14:tracePt t="4120" x="6967538" y="6364288"/>
          <p14:tracePt t="4128" x="7172325" y="6378575"/>
          <p14:tracePt t="4136" x="7364413" y="6391275"/>
          <p14:tracePt t="4144" x="7556500" y="6391275"/>
          <p14:tracePt t="4148" x="7707313" y="6391275"/>
          <p14:tracePt t="4156" x="7913688" y="6391275"/>
          <p14:tracePt t="4168" x="8077200" y="6391275"/>
          <p14:tracePt t="4176" x="8256588" y="6391275"/>
          <p14:tracePt t="4184" x="8407400" y="6391275"/>
          <p14:tracePt t="4192" x="8529638" y="6391275"/>
          <p14:tracePt t="4200" x="8680450" y="6391275"/>
          <p14:tracePt t="4209" x="8791575" y="6391275"/>
          <p14:tracePt t="4216" x="8901113" y="6391275"/>
          <p14:tracePt t="4224" x="9010650" y="6391275"/>
          <p14:tracePt t="4232" x="9120188" y="6378575"/>
          <p14:tracePt t="4240" x="9229725" y="6364288"/>
          <p14:tracePt t="4249" x="9324975" y="6337300"/>
          <p14:tracePt t="4256" x="9407525" y="6308725"/>
          <p14:tracePt t="4264" x="9436100" y="6296025"/>
          <p14:tracePt t="4272" x="9463088" y="6296025"/>
          <p14:tracePt t="4281" x="9504363" y="6281738"/>
          <p14:tracePt t="4288" x="9517063" y="6267450"/>
          <p14:tracePt t="4296" x="9531350" y="6267450"/>
          <p14:tracePt t="4328" x="9545638" y="6267450"/>
          <p14:tracePt t="5848" x="9517063" y="6254750"/>
          <p14:tracePt t="5856" x="9463088" y="6240463"/>
          <p14:tracePt t="5864" x="9339263" y="6213475"/>
          <p14:tracePt t="5872" x="9215438" y="6186488"/>
          <p14:tracePt t="5882" x="9051925" y="6172200"/>
          <p14:tracePt t="5888" x="8901113" y="6172200"/>
          <p14:tracePt t="5896" x="8680450" y="6157913"/>
          <p14:tracePt t="5904" x="8407400" y="6157913"/>
          <p14:tracePt t="5912" x="8186738" y="6157913"/>
          <p14:tracePt t="5920" x="7885113" y="6157913"/>
          <p14:tracePt t="5928" x="7583488" y="6157913"/>
          <p14:tracePt t="5936" x="7323138" y="6157913"/>
          <p14:tracePt t="5944" x="7021513" y="6157913"/>
          <p14:tracePt t="5952" x="6788150" y="6157913"/>
          <p14:tracePt t="5960" x="6445250" y="6172200"/>
          <p14:tracePt t="5968" x="6172200" y="6199188"/>
          <p14:tracePt t="5976" x="5965825" y="6213475"/>
          <p14:tracePt t="5984" x="5746750" y="6227763"/>
          <p14:tracePt t="5992" x="5581650" y="6240463"/>
          <p14:tracePt t="6001" x="5416550" y="6240463"/>
          <p14:tracePt t="6008" x="5211763" y="6254750"/>
          <p14:tracePt t="6017" x="5032375" y="6267450"/>
          <p14:tracePt t="6024" x="4868863" y="6267450"/>
          <p14:tracePt t="6033" x="4718050" y="6267450"/>
          <p14:tracePt t="6040" x="4538663" y="6267450"/>
          <p14:tracePt t="6049" x="4387850" y="6267450"/>
          <p14:tracePt t="6056" x="4265613" y="6267450"/>
          <p14:tracePt t="6064" x="4100513" y="6267450"/>
          <p14:tracePt t="6072" x="3963988" y="6267450"/>
          <p14:tracePt t="6081" x="3825875" y="6267450"/>
          <p14:tracePt t="6088" x="3703638" y="6267450"/>
          <p14:tracePt t="6096" x="3579813" y="6267450"/>
          <p14:tracePt t="6104" x="3497263" y="6267450"/>
          <p14:tracePt t="6112" x="3400425" y="6267450"/>
          <p14:tracePt t="6120" x="3387725" y="6267450"/>
          <p14:tracePt t="6128" x="3360738" y="6267450"/>
          <p14:tracePt t="6136" x="3346450" y="6267450"/>
          <p14:tracePt t="6280" x="3360738" y="6267450"/>
          <p14:tracePt t="6287" x="3373438" y="6267450"/>
          <p14:tracePt t="6295" x="3387725" y="6267450"/>
          <p14:tracePt t="6312" x="3400425" y="6267450"/>
          <p14:tracePt t="6328" x="3429000" y="6267450"/>
          <p14:tracePt t="6336" x="3441700" y="6267450"/>
          <p14:tracePt t="6344" x="3470275" y="6267450"/>
          <p14:tracePt t="6352" x="3482975" y="6267450"/>
          <p14:tracePt t="6360" x="3511550" y="6267450"/>
          <p14:tracePt t="6368" x="3524250" y="6267450"/>
          <p14:tracePt t="6376" x="3538538" y="6267450"/>
          <p14:tracePt t="6384" x="3551238" y="6267450"/>
          <p14:tracePt t="6560" x="3565525" y="6267450"/>
          <p14:tracePt t="6584" x="3579813" y="6267450"/>
          <p14:tracePt t="6592" x="3592513" y="6267450"/>
          <p14:tracePt t="6600" x="3633788" y="6267450"/>
          <p14:tracePt t="6604" x="3675063" y="6281738"/>
          <p14:tracePt t="6615" x="3716338" y="6281738"/>
          <p14:tracePt t="6624" x="3771900" y="6281738"/>
          <p14:tracePt t="6631" x="3894138" y="6296025"/>
          <p14:tracePt t="6640" x="4032250" y="6296025"/>
          <p14:tracePt t="6648" x="4141788" y="6296025"/>
          <p14:tracePt t="6656" x="4278313" y="6296025"/>
          <p14:tracePt t="6664" x="4429125" y="6296025"/>
          <p14:tracePt t="6671" x="4538663" y="6296025"/>
          <p14:tracePt t="6680" x="4635500" y="6296025"/>
          <p14:tracePt t="6687" x="4691063" y="6296025"/>
          <p14:tracePt t="6696" x="4703763" y="6296025"/>
          <p14:tracePt t="6704" x="4718050" y="6296025"/>
          <p14:tracePt t="6972" x="4730750" y="6296025"/>
          <p14:tracePt t="6980" x="4759325" y="6296025"/>
          <p14:tracePt t="6988" x="4772025" y="6296025"/>
          <p14:tracePt t="6996" x="4800600" y="6296025"/>
          <p14:tracePt t="7004" x="4841875" y="6296025"/>
          <p14:tracePt t="7012" x="4895850" y="6296025"/>
          <p14:tracePt t="7020" x="4922838" y="6296025"/>
          <p14:tracePt t="7028" x="4978400" y="6296025"/>
          <p14:tracePt t="7036" x="5032375" y="6296025"/>
          <p14:tracePt t="7043" x="5129213" y="6296025"/>
          <p14:tracePt t="7056" x="5253038" y="6308725"/>
          <p14:tracePt t="7064" x="5389563" y="6323013"/>
          <p14:tracePt t="7072" x="5499100" y="6323013"/>
          <p14:tracePt t="7080" x="5622925" y="6337300"/>
          <p14:tracePt t="7087" x="5788025" y="6350000"/>
          <p14:tracePt t="7096" x="5951538" y="6350000"/>
          <p14:tracePt t="7104" x="6075363" y="6350000"/>
          <p14:tracePt t="7112" x="6240463" y="6364288"/>
          <p14:tracePt t="7120" x="6391275" y="6364288"/>
          <p14:tracePt t="7127" x="6513513" y="6364288"/>
          <p14:tracePt t="7136" x="6665913" y="6364288"/>
          <p14:tracePt t="7144" x="6829425" y="6364288"/>
          <p14:tracePt t="7152" x="6967538" y="6364288"/>
          <p14:tracePt t="7160" x="7089775" y="6364288"/>
          <p14:tracePt t="7181" x="7323138" y="6364288"/>
          <p14:tracePt t="7184" x="7391400" y="6364288"/>
          <p14:tracePt t="7192" x="7473950" y="6364288"/>
          <p14:tracePt t="7200" x="7529513" y="6364288"/>
          <p14:tracePt t="7208" x="7583488" y="6364288"/>
          <p14:tracePt t="7216" x="7624763" y="6364288"/>
          <p14:tracePt t="7224" x="7666038" y="6350000"/>
          <p14:tracePt t="7232" x="7721600" y="6350000"/>
          <p14:tracePt t="7240" x="7789863" y="6337300"/>
          <p14:tracePt t="7248" x="7843838" y="6323013"/>
          <p14:tracePt t="7256" x="7899400" y="6323013"/>
          <p14:tracePt t="7265" x="7967663" y="6308725"/>
          <p14:tracePt t="7273" x="8008938" y="6296025"/>
          <p14:tracePt t="7282" x="8035925" y="6281738"/>
          <p14:tracePt t="7288" x="8064500" y="6281738"/>
          <p14:tracePt t="7297" x="8091488" y="6281738"/>
          <p14:tracePt t="7396" x="8105775" y="6281738"/>
          <p14:tracePt t="7840" x="8105775" y="6267450"/>
          <p14:tracePt t="7864" x="8105775" y="6254750"/>
          <p14:tracePt t="7872" x="8105775" y="6227763"/>
          <p14:tracePt t="7880" x="8105775" y="6199188"/>
          <p14:tracePt t="8004" x="8105775" y="6186488"/>
          <p14:tracePt t="8019" x="8077200" y="6172200"/>
          <p14:tracePt t="8027" x="8064500" y="6172200"/>
          <p14:tracePt t="8035" x="8050213" y="6172200"/>
          <p14:tracePt t="8044" x="8035925" y="6172200"/>
          <p14:tracePt t="8051" x="8023225" y="6157913"/>
          <p14:tracePt t="8060" x="8008938" y="6157913"/>
          <p14:tracePt t="8074" x="7981950" y="6157913"/>
          <p14:tracePt t="8088" x="7954963" y="6157913"/>
          <p14:tracePt t="8104" x="7940675" y="6157913"/>
          <p14:tracePt t="8120" x="7926388" y="6157913"/>
          <p14:tracePt t="8128" x="7899400" y="6157913"/>
          <p14:tracePt t="8136" x="7885113" y="6157913"/>
          <p14:tracePt t="8144" x="7872413" y="6157913"/>
          <p14:tracePt t="8152" x="7843838" y="6145213"/>
          <p14:tracePt t="8160" x="7831138" y="6145213"/>
          <p14:tracePt t="8168" x="7816850" y="6145213"/>
          <p14:tracePt t="8184" x="7804150" y="6145213"/>
          <p14:tracePt t="8324" x="7816850" y="6145213"/>
          <p14:tracePt t="8332" x="7843838" y="6145213"/>
          <p14:tracePt t="8340" x="7885113" y="6145213"/>
          <p14:tracePt t="8347" x="7926388" y="6145213"/>
          <p14:tracePt t="8356" x="7967663" y="6145213"/>
          <p14:tracePt t="8363" x="8023225" y="6145213"/>
          <p14:tracePt t="8372" x="8064500" y="6145213"/>
          <p14:tracePt t="8380" x="8105775" y="6145213"/>
          <p14:tracePt t="8388" x="8159750" y="6145213"/>
          <p14:tracePt t="8396" x="8201025" y="6145213"/>
          <p14:tracePt t="8404" x="8215313" y="6145213"/>
          <p14:tracePt t="8868" x="8215313" y="6157913"/>
          <p14:tracePt t="8876" x="8201025" y="6172200"/>
          <p14:tracePt t="8884" x="8186738" y="6172200"/>
          <p14:tracePt t="8892" x="8174038" y="6186488"/>
          <p14:tracePt t="8908" x="8174038" y="6199188"/>
          <p14:tracePt t="8917" x="8159750" y="6199188"/>
          <p14:tracePt t="8932" x="8159750" y="6213475"/>
          <p14:tracePt t="8940" x="8147050" y="6213475"/>
          <p14:tracePt t="9036" x="8132763" y="6213475"/>
          <p14:tracePt t="9052" x="8118475" y="6213475"/>
          <p14:tracePt t="9068" x="8105775" y="6227763"/>
          <p14:tracePt t="9076" x="8091488" y="6227763"/>
          <p14:tracePt t="9101" x="8077200" y="6227763"/>
          <p14:tracePt t="9160" x="8064500" y="6227763"/>
          <p14:tracePt t="9192" x="8050213" y="6240463"/>
          <p14:tracePt t="9208" x="8035925" y="6240463"/>
          <p14:tracePt t="9232" x="8023225" y="6240463"/>
          <p14:tracePt t="9268" x="8008938" y="6240463"/>
          <p14:tracePt t="9337" x="7994650" y="6240463"/>
          <p14:tracePt t="9368" x="7981950" y="6240463"/>
          <p14:tracePt t="9441" x="7967663" y="6240463"/>
          <p14:tracePt t="10064" x="7967663" y="6227763"/>
          <p14:tracePt t="10220" x="7954963" y="6227763"/>
          <p14:tracePt t="10264" x="7940675" y="6227763"/>
          <p14:tracePt t="10272" x="7940675" y="6213475"/>
          <p14:tracePt t="10280" x="7926388" y="6199188"/>
          <p14:tracePt t="10289" x="7926388" y="6186488"/>
          <p14:tracePt t="10304" x="7913688" y="6186488"/>
          <p14:tracePt t="10312" x="7913688" y="6172200"/>
          <p14:tracePt t="10937" x="7899400" y="6172200"/>
          <p14:tracePt t="10952" x="7885113" y="6172200"/>
          <p14:tracePt t="10968" x="7872413" y="6172200"/>
          <p14:tracePt t="11008" x="7872413" y="6157913"/>
          <p14:tracePt t="11076" x="7858125" y="6157913"/>
          <p14:tracePt t="11984" x="7843838" y="6157913"/>
          <p14:tracePt t="12152" x="7831138" y="6157913"/>
          <p14:tracePt t="12217" x="7816850" y="6157913"/>
          <p14:tracePt t="12272" x="7804150" y="6157913"/>
          <p14:tracePt t="12464" x="7789863" y="6157913"/>
          <p14:tracePt t="12472" x="7789863" y="6172200"/>
          <p14:tracePt t="22700" x="7789863" y="6199188"/>
          <p14:tracePt t="25844" x="7789863" y="6186488"/>
          <p14:tracePt t="25851" x="7775575" y="6157913"/>
          <p14:tracePt t="25859" x="7762875" y="6103938"/>
          <p14:tracePt t="25868" x="7707313" y="6021388"/>
          <p14:tracePt t="25872" x="7639050" y="5884863"/>
          <p14:tracePt t="25881" x="7570788" y="5734050"/>
          <p14:tracePt t="25887" x="7461250" y="5486400"/>
          <p14:tracePt t="25895" x="7364413" y="5238750"/>
          <p14:tracePt t="25903" x="7240588" y="4937125"/>
          <p14:tracePt t="25911" x="7048500" y="4471988"/>
          <p14:tracePt t="25919" x="6884988" y="4046538"/>
          <p14:tracePt t="25927" x="6692900" y="3594100"/>
          <p14:tracePt t="25936" x="6486525" y="3030538"/>
          <p14:tracePt t="25944" x="6281738" y="2495550"/>
          <p14:tracePt t="25952" x="6102350" y="1933575"/>
          <p14:tracePt t="25960" x="5951538" y="1412875"/>
          <p14:tracePt t="25968" x="5868988" y="946150"/>
          <p14:tracePt t="25976" x="5788025" y="438150"/>
          <p14:tracePt t="25983" x="5746750" y="1428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168175"/>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Multiple Target Frames</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grpSp>
        <p:nvGrpSpPr>
          <p:cNvPr id="17" name="Group 16">
            <a:extLst>
              <a:ext uri="{FF2B5EF4-FFF2-40B4-BE49-F238E27FC236}">
                <a16:creationId xmlns:a16="http://schemas.microsoft.com/office/drawing/2014/main" id="{F6D456C1-E002-EFC9-56B1-5B16A9401EEF}"/>
              </a:ext>
            </a:extLst>
          </p:cNvPr>
          <p:cNvGrpSpPr/>
          <p:nvPr/>
        </p:nvGrpSpPr>
        <p:grpSpPr>
          <a:xfrm>
            <a:off x="3791036" y="1286739"/>
            <a:ext cx="6070140" cy="5334968"/>
            <a:chOff x="2941928" y="938280"/>
            <a:chExt cx="5588101" cy="4730719"/>
          </a:xfrm>
        </p:grpSpPr>
        <p:pic>
          <p:nvPicPr>
            <p:cNvPr id="3" name="Picture 2" descr="A picture containing text, silhouette, night sky&#10;&#10;Description automatically generated">
              <a:extLst>
                <a:ext uri="{FF2B5EF4-FFF2-40B4-BE49-F238E27FC236}">
                  <a16:creationId xmlns:a16="http://schemas.microsoft.com/office/drawing/2014/main" id="{5668FE64-D8BC-1295-53C2-EBE53096F773}"/>
                </a:ext>
              </a:extLst>
            </p:cNvPr>
            <p:cNvPicPr>
              <a:picLocks noChangeAspect="1"/>
            </p:cNvPicPr>
            <p:nvPr/>
          </p:nvPicPr>
          <p:blipFill rotWithShape="1">
            <a:blip r:embed="rId5">
              <a:extLst>
                <a:ext uri="{28A0092B-C50C-407E-A947-70E740481C1C}">
                  <a14:useLocalDpi xmlns:a14="http://schemas.microsoft.com/office/drawing/2010/main" val="0"/>
                </a:ext>
              </a:extLst>
            </a:blip>
            <a:srcRect l="21679" t="26736" r="21093" b="11459"/>
            <a:stretch/>
          </p:blipFill>
          <p:spPr>
            <a:xfrm>
              <a:off x="2941928" y="4538708"/>
              <a:ext cx="1860565" cy="1130291"/>
            </a:xfrm>
            <a:prstGeom prst="rect">
              <a:avLst/>
            </a:prstGeom>
            <a:ln w="6350">
              <a:solidFill>
                <a:schemeClr val="tx1"/>
              </a:solidFill>
            </a:ln>
          </p:spPr>
        </p:pic>
        <p:pic>
          <p:nvPicPr>
            <p:cNvPr id="4" name="Picture 3" descr="A picture containing text, night sky&#10;&#10;Description automatically generated">
              <a:extLst>
                <a:ext uri="{FF2B5EF4-FFF2-40B4-BE49-F238E27FC236}">
                  <a16:creationId xmlns:a16="http://schemas.microsoft.com/office/drawing/2014/main" id="{E2DB748C-7DA0-0393-181D-81F572265503}"/>
                </a:ext>
              </a:extLst>
            </p:cNvPr>
            <p:cNvPicPr>
              <a:picLocks noChangeAspect="1"/>
            </p:cNvPicPr>
            <p:nvPr/>
          </p:nvPicPr>
          <p:blipFill rotWithShape="1">
            <a:blip r:embed="rId6">
              <a:extLst>
                <a:ext uri="{28A0092B-C50C-407E-A947-70E740481C1C}">
                  <a14:useLocalDpi xmlns:a14="http://schemas.microsoft.com/office/drawing/2010/main" val="0"/>
                </a:ext>
              </a:extLst>
            </a:blip>
            <a:srcRect l="21679" t="26736" r="21094" b="11459"/>
            <a:stretch/>
          </p:blipFill>
          <p:spPr>
            <a:xfrm>
              <a:off x="4805618" y="4538696"/>
              <a:ext cx="1860565" cy="1130302"/>
            </a:xfrm>
            <a:prstGeom prst="rect">
              <a:avLst/>
            </a:prstGeom>
            <a:ln w="6350">
              <a:solidFill>
                <a:schemeClr val="tx1"/>
              </a:solidFill>
            </a:ln>
          </p:spPr>
        </p:pic>
        <p:pic>
          <p:nvPicPr>
            <p:cNvPr id="5" name="Picture 4" descr="A city lit up at night&#10;&#10;Description automatically generated with low confidence">
              <a:extLst>
                <a:ext uri="{FF2B5EF4-FFF2-40B4-BE49-F238E27FC236}">
                  <a16:creationId xmlns:a16="http://schemas.microsoft.com/office/drawing/2014/main" id="{768735B9-C362-B9CA-23BC-12DE65B617AD}"/>
                </a:ext>
              </a:extLst>
            </p:cNvPr>
            <p:cNvPicPr>
              <a:picLocks noChangeAspect="1"/>
            </p:cNvPicPr>
            <p:nvPr/>
          </p:nvPicPr>
          <p:blipFill rotWithShape="1">
            <a:blip r:embed="rId7">
              <a:extLst>
                <a:ext uri="{28A0092B-C50C-407E-A947-70E740481C1C}">
                  <a14:useLocalDpi xmlns:a14="http://schemas.microsoft.com/office/drawing/2010/main" val="0"/>
                </a:ext>
              </a:extLst>
            </a:blip>
            <a:srcRect l="21679" t="26736" r="21094" b="11459"/>
            <a:stretch/>
          </p:blipFill>
          <p:spPr>
            <a:xfrm>
              <a:off x="6669379" y="4538684"/>
              <a:ext cx="1860565" cy="1130293"/>
            </a:xfrm>
            <a:prstGeom prst="rect">
              <a:avLst/>
            </a:prstGeom>
            <a:ln w="6350">
              <a:solidFill>
                <a:schemeClr val="tx1"/>
              </a:solidFill>
            </a:ln>
          </p:spPr>
        </p:pic>
        <p:pic>
          <p:nvPicPr>
            <p:cNvPr id="7" name="Picture 6" descr="A picture containing text, night sky&#10;&#10;Description automatically generated">
              <a:extLst>
                <a:ext uri="{FF2B5EF4-FFF2-40B4-BE49-F238E27FC236}">
                  <a16:creationId xmlns:a16="http://schemas.microsoft.com/office/drawing/2014/main" id="{2EE5919F-7C97-C0FB-CE55-B91C14FBEE02}"/>
                </a:ext>
              </a:extLst>
            </p:cNvPr>
            <p:cNvPicPr>
              <a:picLocks noChangeAspect="1"/>
            </p:cNvPicPr>
            <p:nvPr/>
          </p:nvPicPr>
          <p:blipFill rotWithShape="1">
            <a:blip r:embed="rId8">
              <a:extLst>
                <a:ext uri="{28A0092B-C50C-407E-A947-70E740481C1C}">
                  <a14:useLocalDpi xmlns:a14="http://schemas.microsoft.com/office/drawing/2010/main" val="0"/>
                </a:ext>
              </a:extLst>
            </a:blip>
            <a:srcRect l="21679" t="26736" r="21093" b="11459"/>
            <a:stretch/>
          </p:blipFill>
          <p:spPr>
            <a:xfrm>
              <a:off x="2942058" y="938302"/>
              <a:ext cx="1860565" cy="1130290"/>
            </a:xfrm>
            <a:prstGeom prst="rect">
              <a:avLst/>
            </a:prstGeom>
            <a:ln w="6350">
              <a:solidFill>
                <a:schemeClr val="tx1"/>
              </a:solidFill>
            </a:ln>
          </p:spPr>
        </p:pic>
        <p:pic>
          <p:nvPicPr>
            <p:cNvPr id="9" name="Picture 8" descr="A picture containing text, night sky&#10;&#10;Description automatically generated">
              <a:extLst>
                <a:ext uri="{FF2B5EF4-FFF2-40B4-BE49-F238E27FC236}">
                  <a16:creationId xmlns:a16="http://schemas.microsoft.com/office/drawing/2014/main" id="{80DD99F1-DFEB-51A9-8026-5A7FBD475DF7}"/>
                </a:ext>
              </a:extLst>
            </p:cNvPr>
            <p:cNvPicPr>
              <a:picLocks noChangeAspect="1"/>
            </p:cNvPicPr>
            <p:nvPr/>
          </p:nvPicPr>
          <p:blipFill rotWithShape="1">
            <a:blip r:embed="rId9">
              <a:extLst>
                <a:ext uri="{28A0092B-C50C-407E-A947-70E740481C1C}">
                  <a14:useLocalDpi xmlns:a14="http://schemas.microsoft.com/office/drawing/2010/main" val="0"/>
                </a:ext>
              </a:extLst>
            </a:blip>
            <a:srcRect l="21679" t="26736" r="21094" b="11459"/>
            <a:stretch/>
          </p:blipFill>
          <p:spPr>
            <a:xfrm>
              <a:off x="4805735" y="938291"/>
              <a:ext cx="1860565" cy="1130290"/>
            </a:xfrm>
            <a:prstGeom prst="rect">
              <a:avLst/>
            </a:prstGeom>
            <a:ln w="6350">
              <a:solidFill>
                <a:schemeClr val="tx1"/>
              </a:solidFill>
            </a:ln>
          </p:spPr>
        </p:pic>
        <p:pic>
          <p:nvPicPr>
            <p:cNvPr id="10" name="Picture 9" descr="A picture containing dark, night, night sky&#10;&#10;Description automatically generated">
              <a:extLst>
                <a:ext uri="{FF2B5EF4-FFF2-40B4-BE49-F238E27FC236}">
                  <a16:creationId xmlns:a16="http://schemas.microsoft.com/office/drawing/2014/main" id="{7BABE94D-4591-189F-73A6-FF2515D14DD7}"/>
                </a:ext>
              </a:extLst>
            </p:cNvPr>
            <p:cNvPicPr>
              <a:picLocks noChangeAspect="1"/>
            </p:cNvPicPr>
            <p:nvPr/>
          </p:nvPicPr>
          <p:blipFill rotWithShape="1">
            <a:blip r:embed="rId10">
              <a:extLst>
                <a:ext uri="{28A0092B-C50C-407E-A947-70E740481C1C}">
                  <a14:useLocalDpi xmlns:a14="http://schemas.microsoft.com/office/drawing/2010/main" val="0"/>
                </a:ext>
              </a:extLst>
            </a:blip>
            <a:srcRect l="21678" t="26736" r="21095" b="11459"/>
            <a:stretch/>
          </p:blipFill>
          <p:spPr>
            <a:xfrm>
              <a:off x="6669464" y="938280"/>
              <a:ext cx="1860565" cy="1130290"/>
            </a:xfrm>
            <a:prstGeom prst="rect">
              <a:avLst/>
            </a:prstGeom>
            <a:ln w="6350">
              <a:solidFill>
                <a:schemeClr val="tx1"/>
              </a:solidFill>
            </a:ln>
          </p:spPr>
        </p:pic>
        <p:pic>
          <p:nvPicPr>
            <p:cNvPr id="11" name="Picture 10" descr="A picture containing night sky&#10;&#10;Description automatically generated">
              <a:extLst>
                <a:ext uri="{FF2B5EF4-FFF2-40B4-BE49-F238E27FC236}">
                  <a16:creationId xmlns:a16="http://schemas.microsoft.com/office/drawing/2014/main" id="{C8A3E4B4-6CC5-39B5-B3D9-B38BB4E1FE9F}"/>
                </a:ext>
              </a:extLst>
            </p:cNvPr>
            <p:cNvPicPr>
              <a:picLocks noChangeAspect="1"/>
            </p:cNvPicPr>
            <p:nvPr/>
          </p:nvPicPr>
          <p:blipFill rotWithShape="1">
            <a:blip r:embed="rId11">
              <a:extLst>
                <a:ext uri="{28A0092B-C50C-407E-A947-70E740481C1C}">
                  <a14:useLocalDpi xmlns:a14="http://schemas.microsoft.com/office/drawing/2010/main" val="0"/>
                </a:ext>
              </a:extLst>
            </a:blip>
            <a:srcRect l="21679" t="26736" r="21093" b="11459"/>
            <a:stretch/>
          </p:blipFill>
          <p:spPr>
            <a:xfrm>
              <a:off x="2942039" y="2138446"/>
              <a:ext cx="1860565" cy="1130290"/>
            </a:xfrm>
            <a:prstGeom prst="rect">
              <a:avLst/>
            </a:prstGeom>
            <a:ln w="6350">
              <a:solidFill>
                <a:schemeClr val="tx1"/>
              </a:solidFill>
            </a:ln>
          </p:spPr>
        </p:pic>
        <p:pic>
          <p:nvPicPr>
            <p:cNvPr id="12" name="Picture 11" descr="A picture containing text, night sky&#10;&#10;Description automatically generated">
              <a:extLst>
                <a:ext uri="{FF2B5EF4-FFF2-40B4-BE49-F238E27FC236}">
                  <a16:creationId xmlns:a16="http://schemas.microsoft.com/office/drawing/2014/main" id="{CCA10D59-A396-92E7-EDD8-4EB207A5C527}"/>
                </a:ext>
              </a:extLst>
            </p:cNvPr>
            <p:cNvPicPr>
              <a:picLocks noChangeAspect="1"/>
            </p:cNvPicPr>
            <p:nvPr/>
          </p:nvPicPr>
          <p:blipFill rotWithShape="1">
            <a:blip r:embed="rId12">
              <a:extLst>
                <a:ext uri="{28A0092B-C50C-407E-A947-70E740481C1C}">
                  <a14:useLocalDpi xmlns:a14="http://schemas.microsoft.com/office/drawing/2010/main" val="0"/>
                </a:ext>
              </a:extLst>
            </a:blip>
            <a:srcRect l="21678" t="26736" r="21095" b="11459"/>
            <a:stretch/>
          </p:blipFill>
          <p:spPr>
            <a:xfrm>
              <a:off x="4805682" y="2138430"/>
              <a:ext cx="1860565" cy="1130290"/>
            </a:xfrm>
            <a:prstGeom prst="rect">
              <a:avLst/>
            </a:prstGeom>
            <a:ln w="6350">
              <a:solidFill>
                <a:schemeClr val="tx1"/>
              </a:solidFill>
            </a:ln>
          </p:spPr>
        </p:pic>
        <p:pic>
          <p:nvPicPr>
            <p:cNvPr id="13" name="Picture 12" descr="A picture containing text, night sky&#10;&#10;Description automatically generated">
              <a:extLst>
                <a:ext uri="{FF2B5EF4-FFF2-40B4-BE49-F238E27FC236}">
                  <a16:creationId xmlns:a16="http://schemas.microsoft.com/office/drawing/2014/main" id="{D71F8DE6-6EFD-DE51-1385-1B03C9D1FF3E}"/>
                </a:ext>
              </a:extLst>
            </p:cNvPr>
            <p:cNvPicPr>
              <a:picLocks noChangeAspect="1"/>
            </p:cNvPicPr>
            <p:nvPr/>
          </p:nvPicPr>
          <p:blipFill rotWithShape="1">
            <a:blip r:embed="rId13">
              <a:extLst>
                <a:ext uri="{28A0092B-C50C-407E-A947-70E740481C1C}">
                  <a14:useLocalDpi xmlns:a14="http://schemas.microsoft.com/office/drawing/2010/main" val="0"/>
                </a:ext>
              </a:extLst>
            </a:blip>
            <a:srcRect l="21676" t="26736" r="21098" b="11459"/>
            <a:stretch/>
          </p:blipFill>
          <p:spPr>
            <a:xfrm>
              <a:off x="6669392" y="2138418"/>
              <a:ext cx="1860565" cy="1130291"/>
            </a:xfrm>
            <a:prstGeom prst="rect">
              <a:avLst/>
            </a:prstGeom>
            <a:ln w="6350">
              <a:solidFill>
                <a:schemeClr val="tx1"/>
              </a:solidFill>
            </a:ln>
          </p:spPr>
        </p:pic>
        <p:pic>
          <p:nvPicPr>
            <p:cNvPr id="14" name="Picture 13" descr="A picture containing night sky&#10;&#10;Description automatically generated">
              <a:extLst>
                <a:ext uri="{FF2B5EF4-FFF2-40B4-BE49-F238E27FC236}">
                  <a16:creationId xmlns:a16="http://schemas.microsoft.com/office/drawing/2014/main" id="{A3D61D2F-CE16-58F7-7BF3-B28C2654794B}"/>
                </a:ext>
              </a:extLst>
            </p:cNvPr>
            <p:cNvPicPr>
              <a:picLocks noChangeAspect="1"/>
            </p:cNvPicPr>
            <p:nvPr/>
          </p:nvPicPr>
          <p:blipFill rotWithShape="1">
            <a:blip r:embed="rId14">
              <a:extLst>
                <a:ext uri="{28A0092B-C50C-407E-A947-70E740481C1C}">
                  <a14:useLocalDpi xmlns:a14="http://schemas.microsoft.com/office/drawing/2010/main" val="0"/>
                </a:ext>
              </a:extLst>
            </a:blip>
            <a:srcRect l="21679" t="26736" r="21093" b="11459"/>
            <a:stretch/>
          </p:blipFill>
          <p:spPr>
            <a:xfrm>
              <a:off x="2942008" y="3338587"/>
              <a:ext cx="1860565" cy="1130290"/>
            </a:xfrm>
            <a:prstGeom prst="rect">
              <a:avLst/>
            </a:prstGeom>
            <a:ln w="6350">
              <a:solidFill>
                <a:schemeClr val="tx1"/>
              </a:solidFill>
            </a:ln>
          </p:spPr>
        </p:pic>
        <p:pic>
          <p:nvPicPr>
            <p:cNvPr id="15" name="Picture 14" descr="A group of fireworks in the sky&#10;&#10;Description automatically generated with low confidence">
              <a:extLst>
                <a:ext uri="{FF2B5EF4-FFF2-40B4-BE49-F238E27FC236}">
                  <a16:creationId xmlns:a16="http://schemas.microsoft.com/office/drawing/2014/main" id="{1AEF2591-94F1-B2A9-FF31-65EB0F5B71F0}"/>
                </a:ext>
              </a:extLst>
            </p:cNvPr>
            <p:cNvPicPr>
              <a:picLocks noChangeAspect="1"/>
            </p:cNvPicPr>
            <p:nvPr/>
          </p:nvPicPr>
          <p:blipFill rotWithShape="1">
            <a:blip r:embed="rId15">
              <a:extLst>
                <a:ext uri="{28A0092B-C50C-407E-A947-70E740481C1C}">
                  <a14:useLocalDpi xmlns:a14="http://schemas.microsoft.com/office/drawing/2010/main" val="0"/>
                </a:ext>
              </a:extLst>
            </a:blip>
            <a:srcRect l="21678" t="26736" r="21095" b="11459"/>
            <a:stretch/>
          </p:blipFill>
          <p:spPr>
            <a:xfrm>
              <a:off x="4805642" y="3338568"/>
              <a:ext cx="1860565" cy="1130290"/>
            </a:xfrm>
            <a:prstGeom prst="rect">
              <a:avLst/>
            </a:prstGeom>
            <a:ln w="6350">
              <a:solidFill>
                <a:schemeClr val="tx1"/>
              </a:solidFill>
            </a:ln>
          </p:spPr>
        </p:pic>
        <p:pic>
          <p:nvPicPr>
            <p:cNvPr id="16" name="Picture 15" descr="A picture containing text, silhouette, night sky&#10;&#10;Description automatically generated">
              <a:extLst>
                <a:ext uri="{FF2B5EF4-FFF2-40B4-BE49-F238E27FC236}">
                  <a16:creationId xmlns:a16="http://schemas.microsoft.com/office/drawing/2014/main" id="{3790F21D-F3E0-E047-E19A-650E714353AC}"/>
                </a:ext>
              </a:extLst>
            </p:cNvPr>
            <p:cNvPicPr>
              <a:picLocks noChangeAspect="1"/>
            </p:cNvPicPr>
            <p:nvPr/>
          </p:nvPicPr>
          <p:blipFill rotWithShape="1">
            <a:blip r:embed="rId16">
              <a:extLst>
                <a:ext uri="{28A0092B-C50C-407E-A947-70E740481C1C}">
                  <a14:useLocalDpi xmlns:a14="http://schemas.microsoft.com/office/drawing/2010/main" val="0"/>
                </a:ext>
              </a:extLst>
            </a:blip>
            <a:srcRect l="21674" t="26736" r="21098" b="11459"/>
            <a:stretch/>
          </p:blipFill>
          <p:spPr>
            <a:xfrm>
              <a:off x="6669359" y="3338548"/>
              <a:ext cx="1860565" cy="1130291"/>
            </a:xfrm>
            <a:prstGeom prst="rect">
              <a:avLst/>
            </a:prstGeom>
            <a:ln w="6350">
              <a:solidFill>
                <a:schemeClr val="tx1"/>
              </a:solidFill>
            </a:ln>
          </p:spPr>
        </p:pic>
      </p:grpSp>
      <p:sp>
        <p:nvSpPr>
          <p:cNvPr id="18" name="TextBox 17">
            <a:extLst>
              <a:ext uri="{FF2B5EF4-FFF2-40B4-BE49-F238E27FC236}">
                <a16:creationId xmlns:a16="http://schemas.microsoft.com/office/drawing/2014/main" id="{62797B28-01E6-64CD-3BA7-1063930F9BC0}"/>
              </a:ext>
            </a:extLst>
          </p:cNvPr>
          <p:cNvSpPr txBox="1"/>
          <p:nvPr/>
        </p:nvSpPr>
        <p:spPr>
          <a:xfrm>
            <a:off x="1523999" y="1682556"/>
            <a:ext cx="2003849" cy="461665"/>
          </a:xfrm>
          <a:prstGeom prst="rect">
            <a:avLst/>
          </a:prstGeom>
          <a:noFill/>
        </p:spPr>
        <p:txBody>
          <a:bodyPr wrap="square" rtlCol="0">
            <a:spAutoFit/>
          </a:bodyPr>
          <a:lstStyle/>
          <a:p>
            <a:pPr algn="ctr"/>
            <a:r>
              <a:rPr lang="en-US" sz="2400" b="1" dirty="0">
                <a:latin typeface="CMU Serif" panose="02000603000000000000" pitchFamily="2" charset="0"/>
                <a:ea typeface="CMU Serif" panose="02000603000000000000" pitchFamily="2" charset="0"/>
                <a:cs typeface="CMU Serif" panose="02000603000000000000" pitchFamily="2" charset="0"/>
              </a:rPr>
              <a:t>Keyframe 1</a:t>
            </a:r>
            <a:endParaRPr lang="en-GB"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19" name="TextBox 18">
            <a:extLst>
              <a:ext uri="{FF2B5EF4-FFF2-40B4-BE49-F238E27FC236}">
                <a16:creationId xmlns:a16="http://schemas.microsoft.com/office/drawing/2014/main" id="{ECDB2F17-082B-E756-9091-0D2B7D39BBAC}"/>
              </a:ext>
            </a:extLst>
          </p:cNvPr>
          <p:cNvSpPr txBox="1"/>
          <p:nvPr/>
        </p:nvSpPr>
        <p:spPr>
          <a:xfrm>
            <a:off x="1524000" y="2947020"/>
            <a:ext cx="2003849" cy="461665"/>
          </a:xfrm>
          <a:prstGeom prst="rect">
            <a:avLst/>
          </a:prstGeom>
          <a:noFill/>
        </p:spPr>
        <p:txBody>
          <a:bodyPr wrap="square" rtlCol="0">
            <a:spAutoFit/>
          </a:bodyPr>
          <a:lstStyle/>
          <a:p>
            <a:pPr algn="ctr"/>
            <a:r>
              <a:rPr lang="en-US" sz="2400" b="1" dirty="0">
                <a:latin typeface="CMU Serif" panose="02000603000000000000" pitchFamily="2" charset="0"/>
                <a:ea typeface="CMU Serif" panose="02000603000000000000" pitchFamily="2" charset="0"/>
                <a:cs typeface="CMU Serif" panose="02000603000000000000" pitchFamily="2" charset="0"/>
              </a:rPr>
              <a:t>Keyframe 2</a:t>
            </a:r>
            <a:endParaRPr lang="en-GB"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20" name="TextBox 19">
            <a:extLst>
              <a:ext uri="{FF2B5EF4-FFF2-40B4-BE49-F238E27FC236}">
                <a16:creationId xmlns:a16="http://schemas.microsoft.com/office/drawing/2014/main" id="{75FB7EE1-2615-C2C3-EE3B-63F45CE59EF5}"/>
              </a:ext>
            </a:extLst>
          </p:cNvPr>
          <p:cNvSpPr txBox="1"/>
          <p:nvPr/>
        </p:nvSpPr>
        <p:spPr>
          <a:xfrm>
            <a:off x="1523999" y="4408218"/>
            <a:ext cx="2003849" cy="461665"/>
          </a:xfrm>
          <a:prstGeom prst="rect">
            <a:avLst/>
          </a:prstGeom>
          <a:noFill/>
        </p:spPr>
        <p:txBody>
          <a:bodyPr wrap="square" rtlCol="0">
            <a:spAutoFit/>
          </a:bodyPr>
          <a:lstStyle/>
          <a:p>
            <a:pPr algn="ctr"/>
            <a:r>
              <a:rPr lang="en-US" sz="2400" b="1" dirty="0">
                <a:latin typeface="CMU Serif" panose="02000603000000000000" pitchFamily="2" charset="0"/>
                <a:ea typeface="CMU Serif" panose="02000603000000000000" pitchFamily="2" charset="0"/>
                <a:cs typeface="CMU Serif" panose="02000603000000000000" pitchFamily="2" charset="0"/>
              </a:rPr>
              <a:t>Keyframe 3</a:t>
            </a:r>
            <a:endParaRPr lang="en-GB"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21" name="TextBox 20">
            <a:extLst>
              <a:ext uri="{FF2B5EF4-FFF2-40B4-BE49-F238E27FC236}">
                <a16:creationId xmlns:a16="http://schemas.microsoft.com/office/drawing/2014/main" id="{BCC62C6E-959A-7E91-2C63-52B0B2FD82C9}"/>
              </a:ext>
            </a:extLst>
          </p:cNvPr>
          <p:cNvSpPr txBox="1"/>
          <p:nvPr/>
        </p:nvSpPr>
        <p:spPr>
          <a:xfrm>
            <a:off x="1524000" y="5800116"/>
            <a:ext cx="2003849" cy="461665"/>
          </a:xfrm>
          <a:prstGeom prst="rect">
            <a:avLst/>
          </a:prstGeom>
          <a:noFill/>
        </p:spPr>
        <p:txBody>
          <a:bodyPr wrap="square" rtlCol="0">
            <a:spAutoFit/>
          </a:bodyPr>
          <a:lstStyle/>
          <a:p>
            <a:pPr algn="ctr"/>
            <a:r>
              <a:rPr lang="en-US" sz="2400" b="1" dirty="0">
                <a:latin typeface="CMU Serif" panose="02000603000000000000" pitchFamily="2" charset="0"/>
                <a:ea typeface="CMU Serif" panose="02000603000000000000" pitchFamily="2" charset="0"/>
                <a:cs typeface="CMU Serif" panose="02000603000000000000" pitchFamily="2" charset="0"/>
              </a:rPr>
              <a:t>Combined</a:t>
            </a:r>
            <a:endParaRPr lang="en-GB"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22" name="Slide Number Placeholder 21">
            <a:extLst>
              <a:ext uri="{FF2B5EF4-FFF2-40B4-BE49-F238E27FC236}">
                <a16:creationId xmlns:a16="http://schemas.microsoft.com/office/drawing/2014/main" id="{508BFF8E-9118-9067-8CE3-949E825ABEB3}"/>
              </a:ext>
            </a:extLst>
          </p:cNvPr>
          <p:cNvSpPr>
            <a:spLocks noGrp="1"/>
          </p:cNvSpPr>
          <p:nvPr>
            <p:ph type="sldNum" sz="quarter" idx="12"/>
          </p:nvPr>
        </p:nvSpPr>
        <p:spPr/>
        <p:txBody>
          <a:bodyPr/>
          <a:lstStyle/>
          <a:p>
            <a:fld id="{5A6CCE75-E5F9-4A86-AE3A-55B0FDCE254B}" type="slidenum">
              <a:rPr lang="en-CA" smtClean="0"/>
              <a:t>22</a:t>
            </a:fld>
            <a:endParaRPr lang="en-CA"/>
          </a:p>
        </p:txBody>
      </p:sp>
      <p:sp>
        <p:nvSpPr>
          <p:cNvPr id="24" name="TextBox 23">
            <a:extLst>
              <a:ext uri="{FF2B5EF4-FFF2-40B4-BE49-F238E27FC236}">
                <a16:creationId xmlns:a16="http://schemas.microsoft.com/office/drawing/2014/main" id="{A891CED5-5264-FD0D-286D-0E1DDFCB5DD0}"/>
              </a:ext>
            </a:extLst>
          </p:cNvPr>
          <p:cNvSpPr txBox="1"/>
          <p:nvPr/>
        </p:nvSpPr>
        <p:spPr>
          <a:xfrm>
            <a:off x="3527848" y="771989"/>
            <a:ext cx="2284530" cy="369332"/>
          </a:xfrm>
          <a:prstGeom prst="rect">
            <a:avLst/>
          </a:prstGeom>
          <a:noFill/>
        </p:spPr>
        <p:txBody>
          <a:bodyPr wrap="square" rtlCol="0">
            <a:spAutoFit/>
          </a:bodyPr>
          <a:lstStyle/>
          <a:p>
            <a:pPr algn="ctr"/>
            <a:r>
              <a:rPr lang="en-US" b="1" dirty="0">
                <a:latin typeface="CMU Serif" panose="02000603000000000000" pitchFamily="2" charset="0"/>
                <a:ea typeface="CMU Serif" panose="02000603000000000000" pitchFamily="2" charset="0"/>
                <a:cs typeface="CMU Serif" panose="02000603000000000000" pitchFamily="2" charset="0"/>
              </a:rPr>
              <a:t>Time Step 1</a:t>
            </a:r>
            <a:endParaRPr lang="en-GB" b="1" dirty="0">
              <a:latin typeface="CMU Serif" panose="02000603000000000000" pitchFamily="2" charset="0"/>
              <a:ea typeface="CMU Serif" panose="02000603000000000000" pitchFamily="2" charset="0"/>
              <a:cs typeface="CMU Serif" panose="02000603000000000000" pitchFamily="2" charset="0"/>
            </a:endParaRPr>
          </a:p>
        </p:txBody>
      </p:sp>
      <p:sp>
        <p:nvSpPr>
          <p:cNvPr id="25" name="TextBox 24">
            <a:extLst>
              <a:ext uri="{FF2B5EF4-FFF2-40B4-BE49-F238E27FC236}">
                <a16:creationId xmlns:a16="http://schemas.microsoft.com/office/drawing/2014/main" id="{2FF5EDBB-8F8A-A25B-CC37-80385548EDD3}"/>
              </a:ext>
            </a:extLst>
          </p:cNvPr>
          <p:cNvSpPr txBox="1"/>
          <p:nvPr/>
        </p:nvSpPr>
        <p:spPr>
          <a:xfrm>
            <a:off x="5683756" y="800191"/>
            <a:ext cx="2284530" cy="369332"/>
          </a:xfrm>
          <a:prstGeom prst="rect">
            <a:avLst/>
          </a:prstGeom>
          <a:noFill/>
        </p:spPr>
        <p:txBody>
          <a:bodyPr wrap="square" rtlCol="0">
            <a:spAutoFit/>
          </a:bodyPr>
          <a:lstStyle/>
          <a:p>
            <a:pPr algn="ctr"/>
            <a:r>
              <a:rPr lang="en-US" b="1" dirty="0">
                <a:latin typeface="CMU Serif" panose="02000603000000000000" pitchFamily="2" charset="0"/>
                <a:ea typeface="CMU Serif" panose="02000603000000000000" pitchFamily="2" charset="0"/>
                <a:cs typeface="CMU Serif" panose="02000603000000000000" pitchFamily="2" charset="0"/>
              </a:rPr>
              <a:t>Time Step 2</a:t>
            </a:r>
            <a:endParaRPr lang="en-GB" b="1" dirty="0">
              <a:latin typeface="CMU Serif" panose="02000603000000000000" pitchFamily="2" charset="0"/>
              <a:ea typeface="CMU Serif" panose="02000603000000000000" pitchFamily="2" charset="0"/>
              <a:cs typeface="CMU Serif" panose="02000603000000000000" pitchFamily="2" charset="0"/>
            </a:endParaRPr>
          </a:p>
        </p:txBody>
      </p:sp>
      <p:sp>
        <p:nvSpPr>
          <p:cNvPr id="26" name="TextBox 25">
            <a:extLst>
              <a:ext uri="{FF2B5EF4-FFF2-40B4-BE49-F238E27FC236}">
                <a16:creationId xmlns:a16="http://schemas.microsoft.com/office/drawing/2014/main" id="{A4C2D4CC-90D7-2D05-CBD5-4B38B79B5BC9}"/>
              </a:ext>
            </a:extLst>
          </p:cNvPr>
          <p:cNvSpPr txBox="1"/>
          <p:nvPr/>
        </p:nvSpPr>
        <p:spPr>
          <a:xfrm>
            <a:off x="7708266" y="800215"/>
            <a:ext cx="2284530" cy="369332"/>
          </a:xfrm>
          <a:prstGeom prst="rect">
            <a:avLst/>
          </a:prstGeom>
          <a:noFill/>
        </p:spPr>
        <p:txBody>
          <a:bodyPr wrap="square" rtlCol="0">
            <a:spAutoFit/>
          </a:bodyPr>
          <a:lstStyle/>
          <a:p>
            <a:pPr algn="ctr"/>
            <a:r>
              <a:rPr lang="en-US" b="1" dirty="0">
                <a:latin typeface="CMU Serif" panose="02000603000000000000" pitchFamily="2" charset="0"/>
                <a:ea typeface="CMU Serif" panose="02000603000000000000" pitchFamily="2" charset="0"/>
                <a:cs typeface="CMU Serif" panose="02000603000000000000" pitchFamily="2" charset="0"/>
              </a:rPr>
              <a:t>Time Step 3</a:t>
            </a:r>
            <a:endParaRPr lang="en-GB" b="1" dirty="0">
              <a:latin typeface="CMU Serif" panose="02000603000000000000" pitchFamily="2" charset="0"/>
              <a:ea typeface="CMU Serif" panose="02000603000000000000" pitchFamily="2" charset="0"/>
              <a:cs typeface="CMU Serif" panose="02000603000000000000" pitchFamily="2" charset="0"/>
            </a:endParaRPr>
          </a:p>
        </p:txBody>
      </p:sp>
      <p:pic>
        <p:nvPicPr>
          <p:cNvPr id="56" name="Audio 55">
            <a:hlinkClick r:id="" action="ppaction://media"/>
            <a:extLst>
              <a:ext uri="{FF2B5EF4-FFF2-40B4-BE49-F238E27FC236}">
                <a16:creationId xmlns:a16="http://schemas.microsoft.com/office/drawing/2014/main" id="{3BCCD552-23DE-DC01-C575-9B38D06309F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42972215"/>
      </p:ext>
    </p:extLst>
  </p:cSld>
  <p:clrMapOvr>
    <a:masterClrMapping/>
  </p:clrMapOvr>
  <mc:AlternateContent xmlns:mc="http://schemas.openxmlformats.org/markup-compatibility/2006" xmlns:p14="http://schemas.microsoft.com/office/powerpoint/2010/main">
    <mc:Choice Requires="p14">
      <p:transition spd="slow" p14:dur="2000" advTm="62265"/>
    </mc:Choice>
    <mc:Fallback xmlns="">
      <p:transition spd="slow" advTm="62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extLst>
    <p:ext uri="{3A86A75C-4F4B-4683-9AE1-C65F6400EC91}">
      <p14:laserTraceLst xmlns:p14="http://schemas.microsoft.com/office/powerpoint/2010/main">
        <p14:tracePtLst>
          <p14:tracePt t="36" x="2125663" y="4183063"/>
          <p14:tracePt t="101" x="2139950" y="4183063"/>
          <p14:tracePt t="150" x="2139950" y="4197350"/>
          <p14:tracePt t="197" x="2152650" y="4197350"/>
          <p14:tracePt t="245" x="2166938" y="4197350"/>
          <p14:tracePt t="254" x="2166938" y="4210050"/>
          <p14:tracePt t="305" x="2166938" y="4224338"/>
          <p14:tracePt t="390" x="2181225" y="4224338"/>
          <p14:tracePt t="549" x="2193925" y="4238625"/>
          <p14:tracePt t="798" x="2208213" y="4238625"/>
          <p14:tracePt t="821" x="2222500" y="4251325"/>
          <p14:tracePt t="893" x="2235200" y="4265613"/>
          <p14:tracePt t="954" x="2235200" y="4279900"/>
          <p14:tracePt t="990" x="2249488" y="4279900"/>
          <p14:tracePt t="1274" x="2249488" y="4292600"/>
          <p14:tracePt t="1290" x="2249488" y="4306888"/>
          <p14:tracePt t="1297" x="2262188" y="4306888"/>
          <p14:tracePt t="1305" x="2262188" y="4321175"/>
          <p14:tracePt t="1313" x="2276475" y="4333875"/>
          <p14:tracePt t="1357" x="2276475" y="4348163"/>
          <p14:tracePt t="1413" x="2290763" y="4362450"/>
          <p14:tracePt t="1445" x="2290763" y="4375150"/>
          <p14:tracePt t="1498" x="2290763" y="4389438"/>
          <p14:tracePt t="1506" x="2303463" y="4389438"/>
          <p14:tracePt t="1522" x="2303463" y="4402138"/>
          <p14:tracePt t="1538" x="2303463" y="4416425"/>
          <p14:tracePt t="1545" x="2317750" y="4416425"/>
          <p14:tracePt t="1593" x="2317750" y="4430713"/>
          <p14:tracePt t="1614" x="2332038" y="4430713"/>
          <p14:tracePt t="1629" x="2332038" y="4443413"/>
          <p14:tracePt t="1653" x="2332038" y="4457700"/>
          <p14:tracePt t="1661" x="2344738" y="4457700"/>
          <p14:tracePt t="1673" x="2344738" y="4471988"/>
          <p14:tracePt t="1709" x="2344738" y="4484688"/>
          <p14:tracePt t="1749" x="2344738" y="4498975"/>
          <p14:tracePt t="1758" x="2359025" y="4498975"/>
          <p14:tracePt t="1894" x="2359025" y="4513263"/>
          <p14:tracePt t="1909" x="2359025" y="4525963"/>
          <p14:tracePt t="1933" x="2373313" y="4525963"/>
          <p14:tracePt t="1945" x="2373313" y="4540250"/>
          <p14:tracePt t="2030" x="2373313" y="4552950"/>
          <p14:tracePt t="2054" x="2386013" y="4552950"/>
          <p14:tracePt t="2125" x="2386013" y="4567238"/>
          <p14:tracePt t="2153" x="2386013" y="4581525"/>
          <p14:tracePt t="2165" x="2400300" y="4581525"/>
          <p14:tracePt t="2205" x="2400300" y="4594225"/>
          <p14:tracePt t="2245" x="2400300" y="4608513"/>
          <p14:tracePt t="2270" x="2413000" y="4608513"/>
          <p14:tracePt t="2286" x="2413000" y="4622800"/>
          <p14:tracePt t="2309" x="2413000" y="4635500"/>
          <p14:tracePt t="2317" x="2427288" y="4635500"/>
          <p14:tracePt t="2337" x="2427288" y="4649788"/>
          <p14:tracePt t="2373" x="2441575" y="4649788"/>
          <p14:tracePt t="2382" x="2441575" y="4664075"/>
          <p14:tracePt t="2427" x="2441575" y="4676775"/>
          <p14:tracePt t="2434" x="2454275" y="4676775"/>
          <p14:tracePt t="2453" x="2454275" y="4691063"/>
          <p14:tracePt t="2501" x="2454275" y="4705350"/>
          <p14:tracePt t="2517" x="2468563" y="4705350"/>
          <p14:tracePt t="2550" x="2468563" y="4718050"/>
          <p14:tracePt t="2578" x="2468563" y="4732338"/>
          <p14:tracePt t="2653" x="2482850" y="4732338"/>
          <p14:tracePt t="2677" x="2482850" y="4745038"/>
          <p14:tracePt t="2781" x="2482850" y="4759325"/>
          <p14:tracePt t="2802" x="2495550" y="4759325"/>
          <p14:tracePt t="2846" x="2509838" y="4773613"/>
          <p14:tracePt t="2874" x="2509838" y="4786313"/>
          <p14:tracePt t="2917" x="2509838" y="4800600"/>
          <p14:tracePt t="2941" x="2524125" y="4800600"/>
          <p14:tracePt t="2966" x="2524125" y="4814888"/>
          <p14:tracePt t="2982" x="2524125" y="4827588"/>
          <p14:tracePt t="2990" x="2536825" y="4827588"/>
          <p14:tracePt t="2998" x="2536825" y="4841875"/>
          <p14:tracePt t="3025" x="2536825" y="4856163"/>
          <p14:tracePt t="3033" x="2551113" y="4868863"/>
          <p14:tracePt t="3042" x="2551113" y="4883150"/>
          <p14:tracePt t="3050" x="2563813" y="4910138"/>
          <p14:tracePt t="3058" x="2578100" y="4951413"/>
          <p14:tracePt t="3065" x="2592388" y="4978400"/>
          <p14:tracePt t="3073" x="2605088" y="5006975"/>
          <p14:tracePt t="3081" x="2619375" y="5033963"/>
          <p14:tracePt t="3089" x="2619375" y="5075238"/>
          <p14:tracePt t="3097" x="2633663" y="5116513"/>
          <p14:tracePt t="3105" x="2633663" y="5157788"/>
          <p14:tracePt t="3109" x="2646363" y="5184775"/>
          <p14:tracePt t="3121" x="2646363" y="5226050"/>
          <p14:tracePt t="3138" x="2660650" y="5267325"/>
          <p14:tracePt t="3146" x="2660650" y="5280025"/>
          <p14:tracePt t="3153" x="2660650" y="5308600"/>
          <p14:tracePt t="3161" x="2660650" y="5335588"/>
          <p14:tracePt t="3169" x="2660650" y="5362575"/>
          <p14:tracePt t="3173" x="2660650" y="5376863"/>
          <p14:tracePt t="3181" x="2660650" y="5391150"/>
          <p14:tracePt t="3198" x="2660650" y="5403850"/>
          <p14:tracePt t="3214" x="2660650" y="5418138"/>
          <p14:tracePt t="3225" x="2646363" y="5418138"/>
          <p14:tracePt t="3233" x="2633663" y="5418138"/>
          <p14:tracePt t="3249" x="2619375" y="5418138"/>
          <p14:tracePt t="3257" x="2592388" y="5418138"/>
          <p14:tracePt t="3265" x="2578100" y="5418138"/>
          <p14:tracePt t="3273" x="2551113" y="5403850"/>
          <p14:tracePt t="3282" x="2509838" y="5376863"/>
          <p14:tracePt t="3290" x="2468563" y="5321300"/>
          <p14:tracePt t="3297" x="2413000" y="5294313"/>
          <p14:tracePt t="3303" x="2373313" y="5238750"/>
          <p14:tracePt t="3314" x="2317750" y="5211763"/>
          <p14:tracePt t="3323" x="2290763" y="5170488"/>
          <p14:tracePt t="3330" x="2222500" y="5116513"/>
          <p14:tracePt t="3339" x="2181225" y="5075238"/>
          <p14:tracePt t="3345" x="2125663" y="5019675"/>
          <p14:tracePt t="3353" x="2057400" y="4951413"/>
          <p14:tracePt t="3362" x="2030413" y="4924425"/>
          <p14:tracePt t="3365" x="2001838" y="4895850"/>
          <p14:tracePt t="3378" x="1974850" y="4827588"/>
          <p14:tracePt t="3387" x="1933575" y="4773613"/>
          <p14:tracePt t="3394" x="1892300" y="4691063"/>
          <p14:tracePt t="3403" x="1838325" y="4594225"/>
          <p14:tracePt t="3409" x="1797050" y="4471988"/>
          <p14:tracePt t="3417" x="1741488" y="4375150"/>
          <p14:tracePt t="3425" x="1700213" y="4238625"/>
          <p14:tracePt t="3429" x="1658938" y="4129088"/>
          <p14:tracePt t="3437" x="1617663" y="4019550"/>
          <p14:tracePt t="3445" x="1590675" y="3908425"/>
          <p14:tracePt t="3457" x="1576388" y="3827463"/>
          <p14:tracePt t="3466" x="1563688" y="3703638"/>
          <p14:tracePt t="3474" x="1549400" y="3621088"/>
          <p14:tracePt t="3482" x="1549400" y="3538538"/>
          <p14:tracePt t="3490" x="1549400" y="3443288"/>
          <p14:tracePt t="3494" x="1549400" y="3360738"/>
          <p14:tracePt t="3504" x="1549400" y="3263900"/>
          <p14:tracePt t="3510" x="1549400" y="3168650"/>
          <p14:tracePt t="3518" x="1549400" y="3071813"/>
          <p14:tracePt t="3529" x="1563688" y="3003550"/>
          <p14:tracePt t="3537" x="1590675" y="2921000"/>
          <p14:tracePt t="3545" x="1617663" y="2825750"/>
          <p14:tracePt t="3553" x="1658938" y="2743200"/>
          <p14:tracePt t="3561" x="1700213" y="2647950"/>
          <p14:tracePt t="3569" x="1741488" y="2551113"/>
          <p14:tracePt t="3577" x="1782763" y="2455863"/>
          <p14:tracePt t="3585" x="1824038" y="2373313"/>
          <p14:tracePt t="3593" x="1879600" y="2290763"/>
          <p14:tracePt t="3601" x="1933575" y="2208213"/>
          <p14:tracePt t="3609" x="1989138" y="2125663"/>
          <p14:tracePt t="3617" x="2030413" y="2057400"/>
          <p14:tracePt t="3625" x="2084388" y="1989138"/>
          <p14:tracePt t="3633" x="2125663" y="1947863"/>
          <p14:tracePt t="3641" x="2166938" y="1906588"/>
          <p14:tracePt t="3649" x="2193925" y="1892300"/>
          <p14:tracePt t="3657" x="2208213" y="1879600"/>
          <p14:tracePt t="3665" x="2235200" y="1865313"/>
          <p14:tracePt t="3673" x="2276475" y="1865313"/>
          <p14:tracePt t="3681" x="2290763" y="1865313"/>
          <p14:tracePt t="3685" x="2317750" y="1865313"/>
          <p14:tracePt t="3694" x="2344738" y="1865313"/>
          <p14:tracePt t="3704" x="2386013" y="1906588"/>
          <p14:tracePt t="3714" x="2441575" y="1933575"/>
          <p14:tracePt t="3722" x="2524125" y="2016125"/>
          <p14:tracePt t="3729" x="2592388" y="2112963"/>
          <p14:tracePt t="3737" x="2646363" y="2152650"/>
          <p14:tracePt t="3745" x="2660650" y="2181225"/>
          <p14:tracePt t="3749" x="2701925" y="2249488"/>
          <p14:tracePt t="3757" x="2743200" y="2332038"/>
          <p14:tracePt t="3765" x="2784475" y="2427288"/>
          <p14:tracePt t="3774" x="2838450" y="2551113"/>
          <p14:tracePt t="3782" x="2894013" y="2701925"/>
          <p14:tracePt t="3789" x="2921000" y="2852738"/>
          <p14:tracePt t="3797" x="2947988" y="2990850"/>
          <p14:tracePt t="3805" x="2962275" y="3100388"/>
          <p14:tracePt t="3817" x="2976563" y="3222625"/>
          <p14:tracePt t="3826" x="2976563" y="3414713"/>
          <p14:tracePt t="3834" x="2976563" y="3579813"/>
          <p14:tracePt t="3842" x="2976563" y="3716338"/>
          <p14:tracePt t="3850" x="2976563" y="3854450"/>
          <p14:tracePt t="3858" x="2976563" y="3990975"/>
          <p14:tracePt t="3866" x="2976563" y="4114800"/>
          <p14:tracePt t="3874" x="2976563" y="4238625"/>
          <p14:tracePt t="3878" x="2976563" y="4321175"/>
          <p14:tracePt t="3887" x="2962275" y="4362450"/>
          <p14:tracePt t="3894" x="2947988" y="4416425"/>
          <p14:tracePt t="3904" x="2935288" y="4471988"/>
          <p14:tracePt t="3919" x="2906713" y="4513263"/>
          <p14:tracePt t="3921" x="2879725" y="4567238"/>
          <p14:tracePt t="3929" x="2867025" y="4608513"/>
          <p14:tracePt t="3937" x="2838450" y="4676775"/>
          <p14:tracePt t="3941" x="2797175" y="4718050"/>
          <p14:tracePt t="3949" x="2770188" y="4773613"/>
          <p14:tracePt t="3957" x="2743200" y="4800600"/>
          <p14:tracePt t="3965" x="2716213" y="4841875"/>
          <p14:tracePt t="3975" x="2660650" y="4883150"/>
          <p14:tracePt t="3981" x="2578100" y="4937125"/>
          <p14:tracePt t="3990" x="2563813" y="4951413"/>
          <p14:tracePt t="3997" x="2482850" y="4992688"/>
          <p14:tracePt t="4009" x="2427288" y="5033963"/>
          <p14:tracePt t="4017" x="2386013" y="5048250"/>
          <p14:tracePt t="4025" x="2332038" y="5087938"/>
          <p14:tracePt t="4034" x="2290763" y="5102225"/>
          <p14:tracePt t="4042" x="2235200" y="5129213"/>
          <p14:tracePt t="4050" x="2193925" y="5157788"/>
          <p14:tracePt t="4057" x="2152650" y="5184775"/>
          <p14:tracePt t="4065" x="2125663" y="5199063"/>
          <p14:tracePt t="4073" x="2084388" y="5211763"/>
          <p14:tracePt t="4081" x="2070100" y="5226050"/>
          <p14:tracePt t="4089" x="2057400" y="5226050"/>
          <p14:tracePt t="4097" x="2030413" y="5238750"/>
          <p14:tracePt t="4118" x="2016125" y="5238750"/>
          <p14:tracePt t="4177" x="2001838" y="5238750"/>
          <p14:tracePt t="4198" x="2001838" y="5226050"/>
          <p14:tracePt t="4229" x="1989138" y="5226050"/>
          <p14:tracePt t="4237" x="1989138" y="5211763"/>
          <p14:tracePt t="4270" x="1989138" y="5199063"/>
          <p14:tracePt t="4278" x="1974850" y="5199063"/>
          <p14:tracePt t="5054" x="1989138" y="5199063"/>
          <p14:tracePt t="5069" x="1989138" y="5211763"/>
          <p14:tracePt t="5190" x="2001838" y="5211763"/>
          <p14:tracePt t="5309" x="2001838" y="5226050"/>
          <p14:tracePt t="5805" x="2016125" y="5226050"/>
          <p14:tracePt t="5850" x="2030413" y="5226050"/>
          <p14:tracePt t="5865" x="2043113" y="5226050"/>
          <p14:tracePt t="5901" x="2057400" y="5226050"/>
          <p14:tracePt t="5942" x="2070100" y="5226050"/>
          <p14:tracePt t="6045" x="2084388" y="5226050"/>
          <p14:tracePt t="6145" x="2098675" y="5226050"/>
          <p14:tracePt t="6166" x="2111375" y="5226050"/>
          <p14:tracePt t="6202" x="2125663" y="5226050"/>
          <p14:tracePt t="6253" x="2139950" y="5226050"/>
          <p14:tracePt t="6342" x="2152650" y="5226050"/>
          <p14:tracePt t="6425" x="2166938" y="5226050"/>
          <p14:tracePt t="6433" x="2166938" y="5238750"/>
          <p14:tracePt t="7137" x="2181225" y="5238750"/>
          <p14:tracePt t="7213" x="2193925" y="5253038"/>
          <p14:tracePt t="7241" x="2193925" y="5267325"/>
          <p14:tracePt t="7262" x="2208213" y="5267325"/>
          <p14:tracePt t="7337" x="2222500" y="5267325"/>
          <p14:tracePt t="7429" x="2235200" y="5267325"/>
          <p14:tracePt t="7481" x="2249488" y="5267325"/>
          <p14:tracePt t="7493" x="2249488" y="5253038"/>
          <p14:tracePt t="7509" x="2262188" y="5253038"/>
          <p14:tracePt t="7517" x="2276475" y="5238750"/>
          <p14:tracePt t="7537" x="2290763" y="5226050"/>
          <p14:tracePt t="7545" x="2317750" y="5211763"/>
          <p14:tracePt t="7561" x="2344738" y="5184775"/>
          <p14:tracePt t="7569" x="2386013" y="5170488"/>
          <p14:tracePt t="7577" x="2400300" y="5157788"/>
          <p14:tracePt t="7585" x="2427288" y="5129213"/>
          <p14:tracePt t="7593" x="2454275" y="5116513"/>
          <p14:tracePt t="7601" x="2482850" y="5087938"/>
          <p14:tracePt t="7609" x="2495550" y="5075238"/>
          <p14:tracePt t="7617" x="2524125" y="5075238"/>
          <p14:tracePt t="7625" x="2524125" y="5060950"/>
          <p14:tracePt t="7641" x="2536825" y="5060950"/>
          <p14:tracePt t="7661" x="2536825" y="5048250"/>
          <p14:tracePt t="7684" x="2536825" y="5033963"/>
          <p14:tracePt t="7693" x="2551113" y="5019675"/>
          <p14:tracePt t="7701" x="2551113" y="5006975"/>
          <p14:tracePt t="7709" x="2563813" y="5006975"/>
          <p14:tracePt t="8913" x="2563813" y="4992688"/>
          <p14:tracePt t="8933" x="2563813" y="4978400"/>
          <p14:tracePt t="8941" x="2563813" y="4951413"/>
          <p14:tracePt t="8949" x="2563813" y="4868863"/>
          <p14:tracePt t="8957" x="2563813" y="4841875"/>
          <p14:tracePt t="8965" x="2551113" y="4786313"/>
          <p14:tracePt t="8973" x="2551113" y="4745038"/>
          <p14:tracePt t="8981" x="2551113" y="4718050"/>
          <p14:tracePt t="8989" x="2551113" y="4676775"/>
          <p14:tracePt t="9002" x="2551113" y="4635500"/>
          <p14:tracePt t="9009" x="2551113" y="4581525"/>
          <p14:tracePt t="9018" x="2551113" y="4540250"/>
          <p14:tracePt t="9025" x="2551113" y="4525963"/>
          <p14:tracePt t="9029" x="2551113" y="4498975"/>
          <p14:tracePt t="9037" x="2551113" y="4457700"/>
          <p14:tracePt t="9053" x="2551113" y="4443413"/>
          <p14:tracePt t="9061" x="2551113" y="4430713"/>
          <p14:tracePt t="9078" x="2551113" y="4416425"/>
          <p14:tracePt t="9087" x="2551113" y="4402138"/>
          <p14:tracePt t="9113" x="2551113" y="4389438"/>
          <p14:tracePt t="10117" x="2551113" y="4402138"/>
          <p14:tracePt t="10132" x="2536825" y="4416425"/>
          <p14:tracePt t="11138" x="2524125" y="4416425"/>
          <p14:tracePt t="11145" x="2509838" y="4416425"/>
          <p14:tracePt t="11153" x="2495550" y="4402138"/>
          <p14:tracePt t="11161" x="2495550" y="4389438"/>
          <p14:tracePt t="11170" x="2482850" y="4389438"/>
          <p14:tracePt t="11177" x="2482850" y="4375150"/>
          <p14:tracePt t="11257" x="2468563" y="4375150"/>
          <p14:tracePt t="11709" x="2482850" y="4389438"/>
          <p14:tracePt t="11717" x="2551113" y="4402138"/>
          <p14:tracePt t="11725" x="2578100" y="4402138"/>
          <p14:tracePt t="11733" x="2660650" y="4402138"/>
          <p14:tracePt t="11741" x="2797175" y="4402138"/>
          <p14:tracePt t="11749" x="2935288" y="4402138"/>
          <p14:tracePt t="11757" x="3127375" y="4402138"/>
          <p14:tracePt t="11765" x="3319463" y="4389438"/>
          <p14:tracePt t="11773" x="3455988" y="4375150"/>
          <p14:tracePt t="11781" x="3606800" y="4362450"/>
          <p14:tracePt t="11789" x="3771900" y="4333875"/>
          <p14:tracePt t="11797" x="3922713" y="4306888"/>
          <p14:tracePt t="11806" x="4032250" y="4279900"/>
          <p14:tracePt t="11814" x="4156075" y="4251325"/>
          <p14:tracePt t="11822" x="4251325" y="4224338"/>
          <p14:tracePt t="11829" x="4348163" y="4197350"/>
          <p14:tracePt t="11841" x="4416425" y="4170363"/>
          <p14:tracePt t="11849" x="4498975" y="4141788"/>
          <p14:tracePt t="11857" x="4567238" y="4129088"/>
          <p14:tracePt t="11865" x="4621213" y="4114800"/>
          <p14:tracePt t="11874" x="4676775" y="4114800"/>
          <p14:tracePt t="11882" x="4730750" y="4114800"/>
          <p14:tracePt t="11889" x="4786313" y="4114800"/>
          <p14:tracePt t="11897" x="4841875" y="4114800"/>
          <p14:tracePt t="11905" x="4910138" y="4114800"/>
          <p14:tracePt t="11913" x="4964113" y="4114800"/>
          <p14:tracePt t="11921" x="5019675" y="4129088"/>
          <p14:tracePt t="11929" x="5073650" y="4129088"/>
          <p14:tracePt t="11937" x="5156200" y="4129088"/>
          <p14:tracePt t="11941" x="5211763" y="4129088"/>
          <p14:tracePt t="11954" x="5265738" y="4129088"/>
          <p14:tracePt t="11962" x="5307013" y="4129088"/>
          <p14:tracePt t="11971" x="5348288" y="4129088"/>
          <p14:tracePt t="11979" x="5389563" y="4129088"/>
          <p14:tracePt t="11987" x="5430838" y="4129088"/>
          <p14:tracePt t="11994" x="5457825" y="4114800"/>
          <p14:tracePt t="12004" x="5499100" y="4087813"/>
          <p14:tracePt t="12006" x="5540375" y="4073525"/>
          <p14:tracePt t="12013" x="5581650" y="4046538"/>
          <p14:tracePt t="12021" x="5649913" y="4005263"/>
          <p14:tracePt t="12029" x="5691188" y="3978275"/>
          <p14:tracePt t="12038" x="5732463" y="3963988"/>
          <p14:tracePt t="12046" x="5788025" y="3922713"/>
          <p14:tracePt t="12053" x="5842000" y="3881438"/>
          <p14:tracePt t="12066" x="5910263" y="3867150"/>
          <p14:tracePt t="12074" x="5965825" y="3840163"/>
          <p14:tracePt t="12082" x="6019800" y="3813175"/>
          <p14:tracePt t="12091" x="6061075" y="3786188"/>
          <p14:tracePt t="12097" x="6130925" y="3771900"/>
          <p14:tracePt t="12105" x="6157913" y="3744913"/>
          <p14:tracePt t="12113" x="6199188" y="3730625"/>
          <p14:tracePt t="12121" x="6240463" y="3703638"/>
          <p14:tracePt t="12130" x="6281738" y="3689350"/>
          <p14:tracePt t="12134" x="6323013" y="3676650"/>
          <p14:tracePt t="12142" x="6350000" y="3676650"/>
          <p14:tracePt t="12149" x="6376988" y="3662363"/>
          <p14:tracePt t="12158" x="6403975" y="3648075"/>
          <p14:tracePt t="12170" x="6445250" y="3635375"/>
          <p14:tracePt t="12178" x="6486525" y="3621088"/>
          <p14:tracePt t="12187" x="6500813" y="3621088"/>
          <p14:tracePt t="12193" x="6527800" y="3594100"/>
          <p14:tracePt t="12202" x="6554788" y="3594100"/>
          <p14:tracePt t="12209" x="6583363" y="3579813"/>
          <p14:tracePt t="12217" x="6596063" y="3565525"/>
          <p14:tracePt t="12225" x="6610350" y="3565525"/>
          <p14:tracePt t="12233" x="6637338" y="3565525"/>
          <p14:tracePt t="12241" x="6665913" y="3552825"/>
          <p14:tracePt t="12257" x="6692900" y="3538538"/>
          <p14:tracePt t="12265" x="6705600" y="3538538"/>
          <p14:tracePt t="12273" x="6719888" y="3538538"/>
          <p14:tracePt t="12281" x="6746875" y="3538538"/>
          <p14:tracePt t="12289" x="6761163" y="3538538"/>
          <p14:tracePt t="12296" x="6788150" y="3524250"/>
          <p14:tracePt t="12305" x="6816725" y="3524250"/>
          <p14:tracePt t="12313" x="6843713" y="3511550"/>
          <p14:tracePt t="12321" x="6870700" y="3511550"/>
          <p14:tracePt t="12325" x="6897688" y="3511550"/>
          <p14:tracePt t="12333" x="6911975" y="3511550"/>
          <p14:tracePt t="12341" x="6926263" y="3511550"/>
          <p14:tracePt t="12353" x="6938963" y="3497263"/>
          <p14:tracePt t="12361" x="6953250" y="3484563"/>
          <p14:tracePt t="12369" x="6967538" y="3484563"/>
          <p14:tracePt t="12386" x="6980238" y="3484563"/>
          <p14:tracePt t="12393" x="6994525" y="3484563"/>
          <p14:tracePt t="12409" x="7007225" y="3484563"/>
          <p14:tracePt t="12417" x="7035800" y="3484563"/>
          <p14:tracePt t="12425" x="7048500" y="3484563"/>
          <p14:tracePt t="12433" x="7062788" y="3484563"/>
          <p14:tracePt t="12441" x="7077075" y="3470275"/>
          <p14:tracePt t="12449" x="7104063" y="3470275"/>
          <p14:tracePt t="12454" x="7118350" y="3455988"/>
          <p14:tracePt t="12461" x="7131050" y="3455988"/>
          <p14:tracePt t="12469" x="7159625" y="3443288"/>
          <p14:tracePt t="12477" x="7159625" y="3429000"/>
          <p14:tracePt t="12490" x="7186613" y="3429000"/>
          <p14:tracePt t="12506" x="7199313" y="3414713"/>
          <p14:tracePt t="12513" x="7213600" y="3414713"/>
          <p14:tracePt t="12518" x="7227888" y="3402013"/>
          <p14:tracePt t="12525" x="7240588" y="3402013"/>
          <p14:tracePt t="12546" x="7254875" y="3387725"/>
          <p14:tracePt t="12554" x="7269163" y="3387725"/>
          <p14:tracePt t="12571" x="7281863" y="3373438"/>
          <p14:tracePt t="12598" x="7296150" y="3373438"/>
          <p14:tracePt t="12617" x="7296150" y="3360738"/>
          <p14:tracePt t="12645" x="7310438" y="3360738"/>
          <p14:tracePt t="12661" x="7323138" y="3360738"/>
          <p14:tracePt t="12678" x="7323138" y="3346450"/>
          <p14:tracePt t="12698" x="7323138" y="3333750"/>
          <p14:tracePt t="12713" x="7337425" y="3333750"/>
          <p14:tracePt t="12730" x="7337425" y="3319463"/>
          <p14:tracePt t="12757" x="7350125" y="3305175"/>
          <p14:tracePt t="12781" x="7350125" y="3292475"/>
          <p14:tracePt t="12788" x="7350125" y="3278188"/>
          <p14:tracePt t="12797" x="7364413" y="3278188"/>
          <p14:tracePt t="12805" x="7364413" y="3263900"/>
          <p14:tracePt t="12817" x="7378700" y="3263900"/>
          <p14:tracePt t="12833" x="7378700" y="3251200"/>
          <p14:tracePt t="12869" x="7391400" y="3251200"/>
          <p14:tracePt t="13053" x="7391400" y="3236913"/>
          <p14:tracePt t="13065" x="7405688" y="3222625"/>
          <p14:tracePt t="13073" x="7432675" y="3209925"/>
          <p14:tracePt t="13081" x="7446963" y="3195638"/>
          <p14:tracePt t="13089" x="7461250" y="3181350"/>
          <p14:tracePt t="13098" x="7473950" y="3168650"/>
          <p14:tracePt t="13106" x="7488238" y="3154363"/>
          <p14:tracePt t="13114" x="7500938" y="3141663"/>
          <p14:tracePt t="13121" x="7515225" y="3113088"/>
          <p14:tracePt t="13129" x="7515225" y="3100388"/>
          <p14:tracePt t="13137" x="7515225" y="3071813"/>
          <p14:tracePt t="13145" x="7542213" y="3030538"/>
          <p14:tracePt t="13153" x="7542213" y="3003550"/>
          <p14:tracePt t="13161" x="7556500" y="2976563"/>
          <p14:tracePt t="13169" x="7556500" y="2935288"/>
          <p14:tracePt t="13177" x="7570788" y="2894013"/>
          <p14:tracePt t="13187" x="7570788" y="2867025"/>
          <p14:tracePt t="13194" x="7570788" y="2838450"/>
          <p14:tracePt t="13204" x="7570788" y="2811463"/>
          <p14:tracePt t="13210" x="7570788" y="2784475"/>
          <p14:tracePt t="13218" x="7570788" y="2770188"/>
          <p14:tracePt t="13230" x="7570788" y="2757488"/>
          <p14:tracePt t="13238" x="7570788" y="2743200"/>
          <p14:tracePt t="13257" x="7570788" y="2728913"/>
          <p14:tracePt t="13265" x="7542213" y="2728913"/>
          <p14:tracePt t="13274" x="7529513" y="2728913"/>
          <p14:tracePt t="13282" x="7488238" y="2716213"/>
          <p14:tracePt t="13290" x="7461250" y="2701925"/>
          <p14:tracePt t="13297" x="7432675" y="2701925"/>
          <p14:tracePt t="13305" x="7391400" y="2701925"/>
          <p14:tracePt t="13313" x="7350125" y="2701925"/>
          <p14:tracePt t="13321" x="7310438" y="2701925"/>
          <p14:tracePt t="13329" x="7269163" y="2701925"/>
          <p14:tracePt t="13337" x="7227888" y="2701925"/>
          <p14:tracePt t="13345" x="7172325" y="2701925"/>
          <p14:tracePt t="13353" x="7089775" y="2728913"/>
          <p14:tracePt t="13361" x="7035800" y="2743200"/>
          <p14:tracePt t="13370" x="6994525" y="2743200"/>
          <p14:tracePt t="13378" x="6967538" y="2770188"/>
          <p14:tracePt t="13387" x="6938963" y="2784475"/>
          <p14:tracePt t="13393" x="6884988" y="2798763"/>
          <p14:tracePt t="13402" x="6870700" y="2811463"/>
          <p14:tracePt t="13409" x="6856413" y="2825750"/>
          <p14:tracePt t="13417" x="6843713" y="2838450"/>
          <p14:tracePt t="13426" x="6829425" y="2852738"/>
          <p14:tracePt t="13434" x="6816725" y="2879725"/>
          <p14:tracePt t="13449" x="6788150" y="2908300"/>
          <p14:tracePt t="13457" x="6775450" y="2935288"/>
          <p14:tracePt t="13465" x="6775450" y="2962275"/>
          <p14:tracePt t="13473" x="6746875" y="2990850"/>
          <p14:tracePt t="13481" x="6746875" y="3017838"/>
          <p14:tracePt t="13489" x="6734175" y="3044825"/>
          <p14:tracePt t="13493" x="6719888" y="3086100"/>
          <p14:tracePt t="13505" x="6705600" y="3113088"/>
          <p14:tracePt t="13513" x="6705600" y="3141663"/>
          <p14:tracePt t="13521" x="6705600" y="3168650"/>
          <p14:tracePt t="13530" x="6705600" y="3195638"/>
          <p14:tracePt t="13537" x="6705600" y="3209925"/>
          <p14:tracePt t="13545" x="6705600" y="3251200"/>
          <p14:tracePt t="13553" x="6705600" y="3292475"/>
          <p14:tracePt t="13561" x="6705600" y="3333750"/>
          <p14:tracePt t="13569" x="6734175" y="3373438"/>
          <p14:tracePt t="13577" x="6761163" y="3443288"/>
          <p14:tracePt t="13586" x="6802438" y="3497263"/>
          <p14:tracePt t="13593" x="6829425" y="3565525"/>
          <p14:tracePt t="13601" x="6884988" y="3648075"/>
          <p14:tracePt t="13609" x="6953250" y="3703638"/>
          <p14:tracePt t="13617" x="7021513" y="3744913"/>
          <p14:tracePt t="13625" x="7048500" y="3744913"/>
          <p14:tracePt t="13633" x="7118350" y="3771900"/>
          <p14:tracePt t="13641" x="7172325" y="3771900"/>
          <p14:tracePt t="13649" x="7240588" y="3771900"/>
          <p14:tracePt t="13657" x="7269163" y="3757613"/>
          <p14:tracePt t="13665" x="7296150" y="3716338"/>
          <p14:tracePt t="13673" x="7350125" y="3689350"/>
          <p14:tracePt t="13681" x="7378700" y="3635375"/>
          <p14:tracePt t="13689" x="7405688" y="3594100"/>
          <p14:tracePt t="13697" x="7419975" y="3565525"/>
          <p14:tracePt t="13705" x="7419975" y="3524250"/>
          <p14:tracePt t="13713" x="7432675" y="3455988"/>
          <p14:tracePt t="13721" x="7432675" y="3387725"/>
          <p14:tracePt t="13729" x="7432675" y="3346450"/>
          <p14:tracePt t="13737" x="7432675" y="3305175"/>
          <p14:tracePt t="13745" x="7432675" y="3263900"/>
          <p14:tracePt t="13753" x="7432675" y="3236913"/>
          <p14:tracePt t="13760" x="7405688" y="3195638"/>
          <p14:tracePt t="13769" x="7378700" y="3168650"/>
          <p14:tracePt t="13777" x="7350125" y="3154363"/>
          <p14:tracePt t="13785" x="7310438" y="3141663"/>
          <p14:tracePt t="13793" x="7254875" y="3141663"/>
          <p14:tracePt t="13801" x="7186613" y="3141663"/>
          <p14:tracePt t="13810" x="7145338" y="3141663"/>
          <p14:tracePt t="13818" x="7077075" y="3141663"/>
          <p14:tracePt t="13826" x="7035800" y="3141663"/>
          <p14:tracePt t="13834" x="6980238" y="3181350"/>
          <p14:tracePt t="13842" x="6911975" y="3209925"/>
          <p14:tracePt t="13850" x="6843713" y="3251200"/>
          <p14:tracePt t="13858" x="6829425" y="3263900"/>
          <p14:tracePt t="13866" x="6802438" y="3292475"/>
          <p14:tracePt t="13874" x="6775450" y="3305175"/>
          <p14:tracePt t="13877" x="6775450" y="3319463"/>
          <p14:tracePt t="13921" x="6775450" y="3333750"/>
          <p14:tracePt t="13930" x="6775450" y="3346450"/>
          <p14:tracePt t="13957" x="6788150" y="3360738"/>
          <p14:tracePt t="13965" x="6816725" y="3360738"/>
          <p14:tracePt t="13973" x="6829425" y="3360738"/>
          <p14:tracePt t="13985" x="6856413" y="3373438"/>
          <p14:tracePt t="13993" x="6884988" y="3387725"/>
          <p14:tracePt t="14002" x="6897688" y="3387725"/>
          <p14:tracePt t="14013" x="6911975" y="3387725"/>
          <p14:tracePt t="14089" x="6897688" y="3387725"/>
          <p14:tracePt t="14097" x="6884988" y="3387725"/>
          <p14:tracePt t="14105" x="6856413" y="3387725"/>
          <p14:tracePt t="14113" x="6829425" y="3387725"/>
          <p14:tracePt t="14121" x="6788150" y="3387725"/>
          <p14:tracePt t="14129" x="6719888" y="3387725"/>
          <p14:tracePt t="14137" x="6665913" y="3402013"/>
          <p14:tracePt t="14145" x="6583363" y="3402013"/>
          <p14:tracePt t="14153" x="6554788" y="3402013"/>
          <p14:tracePt t="14161" x="6500813" y="3414713"/>
          <p14:tracePt t="14170" x="6391275" y="3429000"/>
          <p14:tracePt t="14178" x="6294438" y="3443288"/>
          <p14:tracePt t="14186" x="6143625" y="3455988"/>
          <p14:tracePt t="14194" x="6019800" y="3470275"/>
          <p14:tracePt t="14202" x="5883275" y="3497263"/>
          <p14:tracePt t="14209" x="5759450" y="3511550"/>
          <p14:tracePt t="14217" x="5595938" y="3552825"/>
          <p14:tracePt t="14221" x="5445125" y="3579813"/>
          <p14:tracePt t="14233" x="5335588" y="3594100"/>
          <p14:tracePt t="14241" x="5184775" y="3621088"/>
          <p14:tracePt t="14249" x="5032375" y="3648075"/>
          <p14:tracePt t="14257" x="4868863" y="3662363"/>
          <p14:tracePt t="14265" x="4718050" y="3676650"/>
          <p14:tracePt t="14274" x="4608513" y="3689350"/>
          <p14:tracePt t="14281" x="4484688" y="3703638"/>
          <p14:tracePt t="14287" x="4348163" y="3703638"/>
          <p14:tracePt t="14293" x="4210050" y="3703638"/>
          <p14:tracePt t="14302" x="4073525" y="3703638"/>
          <p14:tracePt t="14313" x="3990975" y="3703638"/>
          <p14:tracePt t="14321" x="3881438" y="3703638"/>
          <p14:tracePt t="14329" x="3784600" y="3703638"/>
          <p14:tracePt t="14337" x="3675063" y="3689350"/>
          <p14:tracePt t="14345" x="3579813" y="3676650"/>
          <p14:tracePt t="14353" x="3497263" y="3676650"/>
          <p14:tracePt t="14362" x="3441700" y="3676650"/>
          <p14:tracePt t="14370" x="3387725" y="3676650"/>
          <p14:tracePt t="14380" x="3360738" y="3676650"/>
          <p14:tracePt t="14387" x="3332163" y="3676650"/>
          <p14:tracePt t="14394" x="3290888" y="3676650"/>
          <p14:tracePt t="14404" x="3263900" y="3676650"/>
          <p14:tracePt t="14409" x="3249613" y="3676650"/>
          <p14:tracePt t="14417" x="3236913" y="3676650"/>
          <p14:tracePt t="14425" x="3222625" y="3676650"/>
          <p14:tracePt t="14441" x="3195638" y="3676650"/>
          <p14:tracePt t="14457" x="3181350" y="3676650"/>
          <p14:tracePt t="14465" x="3154363" y="3676650"/>
          <p14:tracePt t="14474" x="3127375" y="3676650"/>
          <p14:tracePt t="14477" x="3113088" y="3676650"/>
          <p14:tracePt t="14489" x="3098800" y="3676650"/>
          <p14:tracePt t="14497" x="3057525" y="3676650"/>
          <p14:tracePt t="14505" x="3044825" y="3676650"/>
          <p14:tracePt t="14513" x="3030538" y="3676650"/>
          <p14:tracePt t="14521" x="3017838" y="3676650"/>
          <p14:tracePt t="14530" x="3003550" y="3676650"/>
          <p14:tracePt t="14554" x="2989263" y="3676650"/>
          <p14:tracePt t="14641" x="3003550" y="3676650"/>
          <p14:tracePt t="14650" x="3017838" y="3676650"/>
          <p14:tracePt t="14658" x="3044825" y="3676650"/>
          <p14:tracePt t="14661" x="3098800" y="3689350"/>
          <p14:tracePt t="14670" x="3209925" y="3689350"/>
          <p14:tracePt t="14678" x="3373438" y="3689350"/>
          <p14:tracePt t="14686" x="3551238" y="3689350"/>
          <p14:tracePt t="14694" x="3703638" y="3689350"/>
          <p14:tracePt t="14703" x="3908425" y="3689350"/>
          <p14:tracePt t="14714" x="4073525" y="3689350"/>
          <p14:tracePt t="14722" x="4224338" y="3689350"/>
          <p14:tracePt t="14730" x="4375150" y="3689350"/>
          <p14:tracePt t="14737" x="4552950" y="3689350"/>
          <p14:tracePt t="14745" x="4718050" y="3676650"/>
          <p14:tracePt t="14753" x="4910138" y="3676650"/>
          <p14:tracePt t="14762" x="5046663" y="3676650"/>
          <p14:tracePt t="14769" x="5253038" y="3662363"/>
          <p14:tracePt t="14778" x="5403850" y="3662363"/>
          <p14:tracePt t="14787" x="5622925" y="3662363"/>
          <p14:tracePt t="14794" x="5842000" y="3662363"/>
          <p14:tracePt t="14802" x="6143625" y="3662363"/>
          <p14:tracePt t="14809" x="6403975" y="3662363"/>
          <p14:tracePt t="14817" x="6705600" y="3662363"/>
          <p14:tracePt t="14825" x="7077075" y="3662363"/>
          <p14:tracePt t="14833" x="7488238" y="3662363"/>
          <p14:tracePt t="14841" x="7748588" y="3662363"/>
          <p14:tracePt t="14849" x="8050213" y="3662363"/>
          <p14:tracePt t="14857" x="8351838" y="3662363"/>
          <p14:tracePt t="14865" x="8585200" y="3662363"/>
          <p14:tracePt t="14873" x="8721725" y="3662363"/>
          <p14:tracePt t="14881" x="8872538" y="3662363"/>
          <p14:tracePt t="14897" x="9037638" y="3635375"/>
          <p14:tracePt t="14913" x="9147175" y="3621088"/>
          <p14:tracePt t="14921" x="9244013" y="3606800"/>
          <p14:tracePt t="14929" x="9297988" y="3606800"/>
          <p14:tracePt t="14937" x="9339263" y="3606800"/>
          <p14:tracePt t="14945" x="9380538" y="3594100"/>
          <p14:tracePt t="14954" x="9436100" y="3579813"/>
          <p14:tracePt t="14962" x="9475788" y="3579813"/>
          <p14:tracePt t="14972" x="9531350" y="3565525"/>
          <p14:tracePt t="14978" x="9586913" y="3565525"/>
          <p14:tracePt t="14982" x="9640888" y="3565525"/>
          <p14:tracePt t="14989" x="9709150" y="3565525"/>
          <p14:tracePt t="15010" x="9791700" y="3565525"/>
          <p14:tracePt t="15018" x="9847263" y="3552825"/>
          <p14:tracePt t="15026" x="9901238" y="3552825"/>
          <p14:tracePt t="15035" x="9942513" y="3552825"/>
          <p14:tracePt t="15041" x="9969500" y="3552825"/>
          <p14:tracePt t="15057" x="10010775" y="3538538"/>
          <p14:tracePt t="15065" x="10025063" y="3538538"/>
          <p14:tracePt t="15081" x="10039350" y="3538538"/>
          <p14:tracePt t="15089" x="10052050" y="3538538"/>
          <p14:tracePt t="15106" x="10066338" y="3538538"/>
          <p14:tracePt t="15122" x="10080625" y="3538538"/>
          <p14:tracePt t="15137" x="10093325" y="3538538"/>
          <p14:tracePt t="15145" x="10107613" y="3538538"/>
          <p14:tracePt t="15389" x="10121900" y="3538538"/>
          <p14:tracePt t="15693" x="10121900" y="3524250"/>
          <p14:tracePt t="15701" x="10093325" y="3524250"/>
          <p14:tracePt t="15709" x="10080625" y="3524250"/>
          <p14:tracePt t="15712" x="10039350" y="3511550"/>
          <p14:tracePt t="15729" x="10010775" y="3511550"/>
          <p14:tracePt t="15737" x="9969500" y="3511550"/>
          <p14:tracePt t="15745" x="9929813" y="3511550"/>
          <p14:tracePt t="15753" x="9888538" y="3511550"/>
          <p14:tracePt t="15757" x="9847263" y="3511550"/>
          <p14:tracePt t="15765" x="9805988" y="3511550"/>
          <p14:tracePt t="15773" x="9791700" y="3511550"/>
          <p14:tracePt t="15781" x="9779000" y="3511550"/>
          <p14:tracePt t="15789" x="9750425" y="3497263"/>
          <p14:tracePt t="15801" x="9737725" y="3497263"/>
          <p14:tracePt t="15817" x="9709150" y="3484563"/>
          <p14:tracePt t="15825" x="9696450" y="3470275"/>
          <p14:tracePt t="15829" x="9682163" y="3470275"/>
          <p14:tracePt t="15849" x="9640888" y="3470275"/>
          <p14:tracePt t="15857" x="9613900" y="3470275"/>
          <p14:tracePt t="15865" x="9586913" y="3470275"/>
          <p14:tracePt t="15873" x="9558338" y="3470275"/>
          <p14:tracePt t="15881" x="9517063" y="3455988"/>
          <p14:tracePt t="15889" x="9490075" y="3443288"/>
          <p14:tracePt t="15893" x="9463088" y="3443288"/>
          <p14:tracePt t="15902" x="9421813" y="3443288"/>
          <p14:tracePt t="15909" x="9407525" y="3429000"/>
          <p14:tracePt t="15917" x="9394825" y="3429000"/>
          <p14:tracePt t="15929" x="9380538" y="3429000"/>
          <p14:tracePt t="15945" x="9366250" y="3429000"/>
          <p14:tracePt t="15989" x="9353550" y="3429000"/>
          <p14:tracePt t="16017" x="9339263" y="3429000"/>
          <p14:tracePt t="16026" x="9324975" y="3429000"/>
          <p14:tracePt t="16032" x="9312275" y="3429000"/>
          <p14:tracePt t="16041" x="9297988" y="3429000"/>
          <p14:tracePt t="16049" x="9285288" y="3443288"/>
          <p14:tracePt t="16058" x="9271000" y="3443288"/>
          <p14:tracePt t="16065" x="9256713" y="3443288"/>
          <p14:tracePt t="16074" x="9244013" y="3443288"/>
          <p14:tracePt t="16081" x="9229725" y="3443288"/>
          <p14:tracePt t="16086" x="9215438" y="3455988"/>
          <p14:tracePt t="16093" x="9202738" y="3455988"/>
          <p14:tracePt t="16102" x="9188450" y="3470275"/>
          <p14:tracePt t="16109" x="9174163" y="3470275"/>
          <p14:tracePt t="16121" x="9147175" y="3484563"/>
          <p14:tracePt t="16138" x="9134475" y="3497263"/>
          <p14:tracePt t="16145" x="9120188" y="3497263"/>
          <p14:tracePt t="16161" x="9105900" y="3497263"/>
          <p14:tracePt t="16177" x="9093200" y="3497263"/>
          <p14:tracePt t="16185" x="9093200" y="3511550"/>
          <p14:tracePt t="16205" x="9078913" y="3511550"/>
          <p14:tracePt t="16217" x="9064625" y="3511550"/>
          <p14:tracePt t="16242" x="9051925" y="3511550"/>
          <p14:tracePt t="16249" x="9037638" y="3511550"/>
          <p14:tracePt t="16258" x="9023350" y="3524250"/>
          <p14:tracePt t="16265" x="8996363" y="3538538"/>
          <p14:tracePt t="16273" x="8969375" y="3538538"/>
          <p14:tracePt t="16277" x="8942388" y="3552825"/>
          <p14:tracePt t="16285" x="8901113" y="3565525"/>
          <p14:tracePt t="16293" x="8859838" y="3579813"/>
          <p14:tracePt t="16301" x="8818563" y="3579813"/>
          <p14:tracePt t="16313" x="8777288" y="3594100"/>
          <p14:tracePt t="16321" x="8736013" y="3606800"/>
          <p14:tracePt t="16329" x="8694738" y="3621088"/>
          <p14:tracePt t="16337" x="8653463" y="3635375"/>
          <p14:tracePt t="16341" x="8612188" y="3648075"/>
          <p14:tracePt t="16349" x="8585200" y="3648075"/>
          <p14:tracePt t="16357" x="8558213" y="3662363"/>
          <p14:tracePt t="16365" x="8516938" y="3676650"/>
          <p14:tracePt t="16374" x="8475663" y="3676650"/>
          <p14:tracePt t="16382" x="8434388" y="3689350"/>
          <p14:tracePt t="16393" x="8378825" y="3703638"/>
          <p14:tracePt t="16402" x="8337550" y="3703638"/>
          <p14:tracePt t="16409" x="8297863" y="3716338"/>
          <p14:tracePt t="16418" x="8269288" y="3716338"/>
          <p14:tracePt t="16425" x="8201025" y="3730625"/>
          <p14:tracePt t="16433" x="8118475" y="3744913"/>
          <p14:tracePt t="16441" x="8091488" y="3744913"/>
          <p14:tracePt t="16449" x="8023225" y="3757613"/>
          <p14:tracePt t="16457" x="7926388" y="3771900"/>
          <p14:tracePt t="16465" x="7831138" y="3798888"/>
          <p14:tracePt t="16469" x="7721600" y="3827463"/>
          <p14:tracePt t="16477" x="7624763" y="3840163"/>
          <p14:tracePt t="16485" x="7500938" y="3854450"/>
          <p14:tracePt t="16497" x="7419975" y="3867150"/>
          <p14:tracePt t="16505" x="7337425" y="3867150"/>
          <p14:tracePt t="16513" x="7240588" y="3867150"/>
          <p14:tracePt t="16521" x="7172325" y="3867150"/>
          <p14:tracePt t="16528" x="7062788" y="3867150"/>
          <p14:tracePt t="16537" x="6994525" y="3867150"/>
          <p14:tracePt t="16545" x="6953250" y="3867150"/>
          <p14:tracePt t="16552" x="6911975" y="3867150"/>
          <p14:tracePt t="16560" x="6884988" y="3867150"/>
          <p14:tracePt t="16569" x="6870700" y="3854450"/>
          <p14:tracePt t="16577" x="6856413" y="3854450"/>
          <p14:tracePt t="16586" x="6843713" y="3840163"/>
          <p14:tracePt t="16593" x="6829425" y="3840163"/>
          <p14:tracePt t="16609" x="6829425" y="3827463"/>
          <p14:tracePt t="16617" x="6816725" y="3827463"/>
          <p14:tracePt t="16633" x="6788150" y="3813175"/>
          <p14:tracePt t="16641" x="6775450" y="3798888"/>
          <p14:tracePt t="16649" x="6761163" y="3786188"/>
          <p14:tracePt t="16657" x="6734175" y="3771900"/>
          <p14:tracePt t="16673" x="6705600" y="3757613"/>
          <p14:tracePt t="16681" x="6692900" y="3744913"/>
          <p14:tracePt t="16689" x="6678613" y="3730625"/>
          <p14:tracePt t="16705" x="6665913" y="3730625"/>
          <p14:tracePt t="16713" x="6651625" y="3716338"/>
          <p14:tracePt t="16725" x="6651625" y="3703638"/>
          <p14:tracePt t="16741" x="6637338" y="3703638"/>
          <p14:tracePt t="17022" x="6637338" y="3689350"/>
          <p14:tracePt t="17126" x="6637338" y="3648075"/>
          <p14:tracePt t="17134" x="6637338" y="3606800"/>
          <p14:tracePt t="17145" x="6637338" y="3552825"/>
          <p14:tracePt t="17153" x="6637338" y="3455988"/>
          <p14:tracePt t="17161" x="6637338" y="3387725"/>
          <p14:tracePt t="17169" x="6637338" y="3263900"/>
          <p14:tracePt t="17177" x="6637338" y="3100388"/>
          <p14:tracePt t="17185" x="6637338" y="2921000"/>
          <p14:tracePt t="17193" x="6637338" y="2716213"/>
          <p14:tracePt t="17202" x="6637338" y="2509838"/>
          <p14:tracePt t="17209" x="6678613" y="2208213"/>
          <p14:tracePt t="17217" x="6761163" y="1797050"/>
          <p14:tracePt t="17225" x="6856413" y="1357313"/>
          <p14:tracePt t="17233" x="6980238" y="919163"/>
          <p14:tracePt t="17241" x="7118350" y="466725"/>
          <p14:tracePt t="19241" x="9531350" y="233363"/>
          <p14:tracePt t="19249" x="9517063" y="384175"/>
          <p14:tracePt t="19257" x="9504363" y="561975"/>
          <p14:tracePt t="19265" x="9490075" y="727075"/>
          <p14:tracePt t="19273" x="9463088" y="892175"/>
          <p14:tracePt t="19281" x="9448800" y="1028700"/>
          <p14:tracePt t="19289" x="9421813" y="1179513"/>
          <p14:tracePt t="19297" x="9394825" y="1289050"/>
          <p14:tracePt t="19305" x="9366250" y="1412875"/>
          <p14:tracePt t="19313" x="9339263" y="1549400"/>
          <p14:tracePt t="19321" x="9312275" y="1658938"/>
          <p14:tracePt t="19328" x="9285288" y="1797050"/>
          <p14:tracePt t="19337" x="9256713" y="1906588"/>
          <p14:tracePt t="19345" x="9244013" y="1989138"/>
          <p14:tracePt t="19352" x="9229725" y="2057400"/>
          <p14:tracePt t="19360" x="9215438" y="2139950"/>
          <p14:tracePt t="19364" x="9202738" y="2193925"/>
          <p14:tracePt t="19373" x="9188450" y="2290763"/>
          <p14:tracePt t="19385" x="9174163" y="2373313"/>
          <p14:tracePt t="19393" x="9174163" y="2441575"/>
          <p14:tracePt t="19402" x="9161463" y="2524125"/>
          <p14:tracePt t="19409" x="9161463" y="2619375"/>
          <p14:tracePt t="19417" x="9147175" y="2701925"/>
          <p14:tracePt t="19425" x="9134475" y="2798763"/>
          <p14:tracePt t="19430" x="9120188" y="2879725"/>
          <p14:tracePt t="19437" x="9105900" y="2976563"/>
          <p14:tracePt t="19445" x="9078913" y="3059113"/>
          <p14:tracePt t="19454" x="9051925" y="3113088"/>
          <p14:tracePt t="19465" x="9051925" y="3141663"/>
          <p14:tracePt t="19473" x="9037638" y="3154363"/>
          <p14:tracePt t="19490" x="9037638" y="3168650"/>
          <p14:tracePt t="19506" x="9037638" y="3181350"/>
          <p14:tracePt t="19514" x="9037638" y="3195638"/>
          <p14:tracePt t="19522" x="9023350" y="3209925"/>
          <p14:tracePt t="19530" x="9023350" y="3236913"/>
          <p14:tracePt t="19538" x="9023350" y="3263900"/>
          <p14:tracePt t="19546" x="9010650" y="3305175"/>
          <p14:tracePt t="19554" x="8996363" y="3346450"/>
          <p14:tracePt t="19558" x="8996363" y="3360738"/>
          <p14:tracePt t="19566" x="8996363" y="3373438"/>
          <p14:tracePt t="19577" x="8996363" y="3387725"/>
          <p14:tracePt t="19586" x="8982075" y="3402013"/>
          <p14:tracePt t="19593" x="8969375" y="3414713"/>
          <p14:tracePt t="19610" x="8969375" y="3429000"/>
          <p14:tracePt t="19618" x="8955088" y="3429000"/>
          <p14:tracePt t="19621" x="8955088" y="3443288"/>
          <p14:tracePt t="19630" x="8942388" y="3455988"/>
          <p14:tracePt t="19657" x="8928100" y="3470275"/>
          <p14:tracePt t="19673" x="8913813" y="3497263"/>
          <p14:tracePt t="19681" x="8901113" y="3497263"/>
          <p14:tracePt t="19685" x="8872538" y="3511550"/>
          <p14:tracePt t="19693" x="8859838" y="3524250"/>
          <p14:tracePt t="19705" x="8831263" y="3538538"/>
          <p14:tracePt t="19713" x="8804275" y="3552825"/>
          <p14:tracePt t="19722" x="8777288" y="3565525"/>
          <p14:tracePt t="19729" x="8736013" y="3579813"/>
          <p14:tracePt t="19738" x="8709025" y="3594100"/>
          <p14:tracePt t="19746" x="8667750" y="3606800"/>
          <p14:tracePt t="19754" x="8599488" y="3635375"/>
          <p14:tracePt t="19761" x="8558213" y="3662363"/>
          <p14:tracePt t="19770" x="8488363" y="3689350"/>
          <p14:tracePt t="19777" x="8420100" y="3689350"/>
          <p14:tracePt t="19786" x="8366125" y="3703638"/>
          <p14:tracePt t="19793" x="8310563" y="3730625"/>
          <p14:tracePt t="19803" x="8283575" y="3744913"/>
          <p14:tracePt t="19809" x="8228013" y="3757613"/>
          <p14:tracePt t="19813" x="8159750" y="3771900"/>
          <p14:tracePt t="19825" x="8077200" y="3798888"/>
          <p14:tracePt t="19833" x="7981950" y="3827463"/>
          <p14:tracePt t="19842" x="7872413" y="3854450"/>
          <p14:tracePt t="19850" x="7775575" y="3895725"/>
          <p14:tracePt t="19858" x="7639050" y="3949700"/>
          <p14:tracePt t="19867" x="7529513" y="3990975"/>
          <p14:tracePt t="19873" x="7391400" y="4032250"/>
          <p14:tracePt t="19877" x="7296150" y="4059238"/>
          <p14:tracePt t="19885" x="7199313" y="4100513"/>
          <p14:tracePt t="19893" x="7104063" y="4129088"/>
          <p14:tracePt t="19907" x="7035800" y="4156075"/>
          <p14:tracePt t="19914" x="6980238" y="4183063"/>
          <p14:tracePt t="19923" x="6953250" y="4197350"/>
          <p14:tracePt t="19929" x="6926263" y="4197350"/>
          <p14:tracePt t="19937" x="6911975" y="4210050"/>
          <p14:tracePt t="19949" x="6897688" y="4210050"/>
          <p14:tracePt t="19981" x="6884988" y="4210050"/>
          <p14:tracePt t="20009" x="6870700" y="4210050"/>
          <p14:tracePt t="20025" x="6856413" y="4210050"/>
          <p14:tracePt t="20045" x="6843713" y="4210050"/>
          <p14:tracePt t="20054" x="6829425" y="4210050"/>
          <p14:tracePt t="20229" x="6843713" y="4210050"/>
          <p14:tracePt t="20238" x="6856413" y="4210050"/>
          <p14:tracePt t="20246" x="6870700" y="4210050"/>
          <p14:tracePt t="20254" x="6897688" y="4210050"/>
          <p14:tracePt t="20261" x="6938963" y="4210050"/>
          <p14:tracePt t="20269" x="6967538" y="4210050"/>
          <p14:tracePt t="20282" x="7007225" y="4210050"/>
          <p14:tracePt t="20289" x="7035800" y="4210050"/>
          <p14:tracePt t="20293" x="7077075" y="4210050"/>
          <p14:tracePt t="20306" x="7104063" y="4210050"/>
          <p14:tracePt t="20314" x="7118350" y="4210050"/>
          <p14:tracePt t="20321" x="7131050" y="4210050"/>
          <p14:tracePt t="20329" x="7145338" y="4210050"/>
          <p14:tracePt t="20337" x="7159625" y="4210050"/>
          <p14:tracePt t="20345" x="7159625" y="4197350"/>
          <p14:tracePt t="20353" x="7172325" y="4197350"/>
          <p14:tracePt t="20357" x="7199313" y="4197350"/>
          <p14:tracePt t="20365" x="7213600" y="4197350"/>
          <p14:tracePt t="20373" x="7240588" y="4197350"/>
          <p14:tracePt t="20381" x="7254875" y="4197350"/>
          <p14:tracePt t="20393" x="7296150" y="4197350"/>
          <p14:tracePt t="20401" x="7337425" y="4197350"/>
          <p14:tracePt t="20410" x="7378700" y="4197350"/>
          <p14:tracePt t="20418" x="7432675" y="4197350"/>
          <p14:tracePt t="20426" x="7488238" y="4197350"/>
          <p14:tracePt t="20433" x="7570788" y="4197350"/>
          <p14:tracePt t="20442" x="7597775" y="4197350"/>
          <p14:tracePt t="20450" x="7653338" y="4197350"/>
          <p14:tracePt t="20458" x="7707313" y="4197350"/>
          <p14:tracePt t="20466" x="7762875" y="4197350"/>
          <p14:tracePt t="20474" x="7816850" y="4197350"/>
          <p14:tracePt t="20482" x="7885113" y="4183063"/>
          <p14:tracePt t="20487" x="7926388" y="4183063"/>
          <p14:tracePt t="20498" x="7967663" y="4170363"/>
          <p14:tracePt t="20505" x="8008938" y="4170363"/>
          <p14:tracePt t="20513" x="8035925" y="4170363"/>
          <p14:tracePt t="20521" x="8064500" y="4156075"/>
          <p14:tracePt t="20529" x="8077200" y="4156075"/>
          <p14:tracePt t="20538" x="8118475" y="4156075"/>
          <p14:tracePt t="20546" x="8147050" y="4156075"/>
          <p14:tracePt t="20549" x="8174038" y="4141788"/>
          <p14:tracePt t="20557" x="8201025" y="4141788"/>
          <p14:tracePt t="20570" x="8228013" y="4141788"/>
          <p14:tracePt t="20577" x="8256588" y="4141788"/>
          <p14:tracePt t="20585" x="8283575" y="4141788"/>
          <p14:tracePt t="20593" x="8324850" y="4141788"/>
          <p14:tracePt t="20602" x="8351838" y="4141788"/>
          <p14:tracePt t="20609" x="8366125" y="4141788"/>
          <p14:tracePt t="20613" x="8378825" y="4141788"/>
          <p14:tracePt t="20622" x="8393113" y="4141788"/>
          <p14:tracePt t="20630" x="8407400" y="4141788"/>
          <p14:tracePt t="20642" x="8420100" y="4141788"/>
          <p14:tracePt t="20650" x="8434388" y="4141788"/>
          <p14:tracePt t="20672" x="8448675" y="4141788"/>
          <p14:tracePt t="20674" x="8461375" y="4141788"/>
          <p14:tracePt t="20681" x="8475663" y="4141788"/>
          <p14:tracePt t="20689" x="8475663" y="4156075"/>
          <p14:tracePt t="20697" x="8502650" y="4170363"/>
          <p14:tracePt t="20705" x="8502650" y="4183063"/>
          <p14:tracePt t="20713" x="8529638" y="4197350"/>
          <p14:tracePt t="20721" x="8543925" y="4210050"/>
          <p14:tracePt t="20728" x="8558213" y="4238625"/>
          <p14:tracePt t="20737" x="8570913" y="4251325"/>
          <p14:tracePt t="20745" x="8585200" y="4265613"/>
          <p14:tracePt t="20752" x="8599488" y="4279900"/>
          <p14:tracePt t="20761" x="8612188" y="4292600"/>
          <p14:tracePt t="20777" x="8626475" y="4306888"/>
          <p14:tracePt t="20792" x="8640763" y="4306888"/>
          <p14:tracePt t="20801" x="8640763" y="4321175"/>
          <p14:tracePt t="20825" x="8653463" y="4333875"/>
          <p14:tracePt t="20841" x="8667750" y="4333875"/>
          <p14:tracePt t="20848" x="8667750" y="4348163"/>
          <p14:tracePt t="20860" x="8680450" y="4375150"/>
          <p14:tracePt t="20869" x="8694738" y="4389438"/>
          <p14:tracePt t="20881" x="8694738" y="4402138"/>
          <p14:tracePt t="20897" x="8709025" y="4416425"/>
          <p14:tracePt t="21033" x="8721725" y="4430713"/>
          <p14:tracePt t="21089" x="8721725" y="4443413"/>
          <p14:tracePt t="21169" x="8736013" y="4457700"/>
          <p14:tracePt t="21193" x="8736013" y="4471988"/>
          <p14:tracePt t="21305" x="8750300" y="4471988"/>
          <p14:tracePt t="21487" x="8750300" y="4484688"/>
          <p14:tracePt t="21710" x="8763000" y="4484688"/>
          <p14:tracePt t="21733" x="8763000" y="4498975"/>
          <p14:tracePt t="21777" x="8777288" y="4498975"/>
          <p14:tracePt t="21794" x="8777288" y="4513263"/>
          <p14:tracePt t="21829" x="8791575" y="4513263"/>
          <p14:tracePt t="21849" x="8804275" y="4525963"/>
          <p14:tracePt t="21865" x="8804275" y="4540250"/>
          <p14:tracePt t="21873" x="8804275" y="4567238"/>
          <p14:tracePt t="21881" x="8791575" y="4622800"/>
          <p14:tracePt t="21889" x="8777288" y="4664075"/>
          <p14:tracePt t="21897" x="8763000" y="4732338"/>
          <p14:tracePt t="22406" x="8763000" y="4718050"/>
          <p14:tracePt t="22415" x="8763000" y="4705350"/>
          <p14:tracePt t="22461" x="8763000" y="4691063"/>
          <p14:tracePt t="22514" x="8763000" y="4676775"/>
          <p14:tracePt t="22523" x="8763000" y="4664075"/>
          <p14:tracePt t="22537" x="8763000" y="4649788"/>
          <p14:tracePt t="22545" x="8763000" y="4635500"/>
          <p14:tracePt t="22553" x="8763000" y="4622800"/>
          <p14:tracePt t="22561" x="8777288" y="4608513"/>
          <p14:tracePt t="22578" x="8777288" y="4581525"/>
          <p14:tracePt t="22589" x="8777288" y="4567238"/>
          <p14:tracePt t="22606" x="8777288" y="4552950"/>
          <p14:tracePt t="22614" x="8777288" y="4540250"/>
          <p14:tracePt t="22626" x="8777288" y="4525963"/>
          <p14:tracePt t="22633" x="8777288" y="4513263"/>
          <p14:tracePt t="22641" x="8777288" y="4498975"/>
          <p14:tracePt t="22649" x="8777288" y="4484688"/>
          <p14:tracePt t="22666" x="8777288" y="4457700"/>
          <p14:tracePt t="22674" x="8791575" y="4457700"/>
          <p14:tracePt t="22682" x="8791575" y="4443413"/>
          <p14:tracePt t="22689" x="8791575" y="4430713"/>
          <p14:tracePt t="22693" x="8791575" y="4416425"/>
          <p14:tracePt t="22717" x="8791575" y="4402138"/>
          <p14:tracePt t="22745" x="8791575" y="4389438"/>
          <p14:tracePt t="22885" x="8791575" y="4416425"/>
          <p14:tracePt t="22893" x="8791575" y="4457700"/>
          <p14:tracePt t="22903" x="8791575" y="4484688"/>
          <p14:tracePt t="22914" x="8791575" y="4513263"/>
          <p14:tracePt t="22921" x="8791575" y="4567238"/>
          <p14:tracePt t="22929" x="8791575" y="4608513"/>
          <p14:tracePt t="22937" x="8791575" y="4649788"/>
          <p14:tracePt t="22945" x="8804275" y="4691063"/>
          <p14:tracePt t="22953" x="8818563" y="4732338"/>
          <p14:tracePt t="22961" x="8818563" y="4773613"/>
          <p14:tracePt t="22970" x="8831263" y="4814888"/>
          <p14:tracePt t="22978" x="8831263" y="4856163"/>
          <p14:tracePt t="22982" x="8845550" y="4895850"/>
          <p14:tracePt t="22989" x="8859838" y="4910138"/>
          <p14:tracePt t="22997" x="8872538" y="4951413"/>
          <p14:tracePt t="23005" x="8872538" y="4992688"/>
          <p14:tracePt t="23017" x="8886825" y="5019675"/>
          <p14:tracePt t="23025" x="8901113" y="5060950"/>
          <p14:tracePt t="23033" x="8913813" y="5129213"/>
          <p14:tracePt t="23041" x="8913813" y="5157788"/>
          <p14:tracePt t="23050" x="8913813" y="5184775"/>
          <p14:tracePt t="23058" x="8928100" y="5211763"/>
          <p14:tracePt t="23066" x="8928100" y="5253038"/>
          <p14:tracePt t="23074" x="8942388" y="5280025"/>
          <p14:tracePt t="23081" x="8942388" y="5294313"/>
          <p14:tracePt t="23089" x="8955088" y="5321300"/>
          <p14:tracePt t="23104" x="8955088" y="5335588"/>
          <p14:tracePt t="23265" x="8955088" y="5308600"/>
          <p14:tracePt t="23273" x="8955088" y="5294313"/>
          <p14:tracePt t="23281" x="8955088" y="5280025"/>
          <p14:tracePt t="23289" x="8955088" y="5238750"/>
          <p14:tracePt t="23298" x="8955088" y="5211763"/>
          <p14:tracePt t="23306" x="8955088" y="5170488"/>
          <p14:tracePt t="23314" x="8955088" y="5143500"/>
          <p14:tracePt t="23321" x="8955088" y="5102225"/>
          <p14:tracePt t="23329" x="8955088" y="5060950"/>
          <p14:tracePt t="23333" x="8955088" y="5019675"/>
          <p14:tracePt t="23345" x="8955088" y="4992688"/>
          <p14:tracePt t="23353" x="8955088" y="4965700"/>
          <p14:tracePt t="23361" x="8955088" y="4951413"/>
          <p14:tracePt t="23369" x="8955088" y="4924425"/>
          <p14:tracePt t="23433" x="8955088" y="4937125"/>
          <p14:tracePt t="23441" x="8969375" y="4992688"/>
          <p14:tracePt t="23449" x="8969375" y="5060950"/>
          <p14:tracePt t="23457" x="8969375" y="5087938"/>
          <p14:tracePt t="23465" x="8969375" y="5129213"/>
          <p14:tracePt t="23473" x="8969375" y="5170488"/>
          <p14:tracePt t="23477" x="8969375" y="5211763"/>
          <p14:tracePt t="23493" x="8969375" y="5226050"/>
          <p14:tracePt t="23549" x="8969375" y="5211763"/>
          <p14:tracePt t="23557" x="8969375" y="5199063"/>
          <p14:tracePt t="23569" x="8969375" y="5184775"/>
          <p14:tracePt t="23577" x="8969375" y="5170488"/>
          <p14:tracePt t="23586" x="8969375" y="5157788"/>
          <p14:tracePt t="23593" x="8969375" y="5143500"/>
          <p14:tracePt t="24335" x="8969375" y="5129213"/>
          <p14:tracePt t="24437" x="8955088" y="5116513"/>
          <p14:tracePt t="24457" x="8955088" y="5102225"/>
          <p14:tracePt t="24474" x="8942388" y="5087938"/>
          <p14:tracePt t="24489" x="8928100" y="5087938"/>
          <p14:tracePt t="24503" x="8928100" y="5075238"/>
          <p14:tracePt t="24577" x="8913813" y="5075238"/>
          <p14:tracePt t="24602" x="8913813" y="5060950"/>
          <p14:tracePt t="24618" x="8901113" y="5060950"/>
          <p14:tracePt t="24634" x="8901113" y="5048250"/>
          <p14:tracePt t="24665" x="8886825" y="5048250"/>
          <p14:tracePt t="24741" x="8872538" y="5048250"/>
          <p14:tracePt t="25021" x="8859838" y="5048250"/>
          <p14:tracePt t="25057" x="8859838" y="5033963"/>
          <p14:tracePt t="25081" x="8845550" y="5033963"/>
          <p14:tracePt t="25089" x="8831263" y="5019675"/>
          <p14:tracePt t="25097" x="8818563" y="5006975"/>
          <p14:tracePt t="25105" x="8804275" y="5006975"/>
          <p14:tracePt t="25113" x="8791575" y="4978400"/>
          <p14:tracePt t="25121" x="8763000" y="4978400"/>
          <p14:tracePt t="25125" x="8736013" y="4951413"/>
          <p14:tracePt t="25133" x="8709025" y="4937125"/>
          <p14:tracePt t="25145" x="8667750" y="4910138"/>
          <p14:tracePt t="25153" x="8626475" y="4895850"/>
          <p14:tracePt t="25161" x="8585200" y="4868863"/>
          <p14:tracePt t="25169" x="8502650" y="4827588"/>
          <p14:tracePt t="25177" x="8461375" y="4800600"/>
          <p14:tracePt t="25184" x="8434388" y="4800600"/>
          <p14:tracePt t="25192" x="8366125" y="4773613"/>
          <p14:tracePt t="25201" x="8269288" y="4732338"/>
          <p14:tracePt t="25210" x="8186738" y="4691063"/>
          <p14:tracePt t="25218" x="8077200" y="4649788"/>
          <p14:tracePt t="25226" x="7981950" y="4594225"/>
          <p14:tracePt t="25234" x="7858125" y="4525963"/>
          <p14:tracePt t="25241" x="7762875" y="4484688"/>
          <p14:tracePt t="25249" x="7653338" y="4430713"/>
          <p14:tracePt t="25258" x="7529513" y="4375150"/>
          <p14:tracePt t="25265" x="7446963" y="4333875"/>
          <p14:tracePt t="25273" x="7364413" y="4292600"/>
          <p14:tracePt t="25281" x="7281863" y="4238625"/>
          <p14:tracePt t="25289" x="7199313" y="4197350"/>
          <p14:tracePt t="25297" x="7172325" y="4170363"/>
          <p14:tracePt t="25306" x="7131050" y="4156075"/>
          <p14:tracePt t="25313" x="7077075" y="4114800"/>
          <p14:tracePt t="25318" x="7048500" y="4100513"/>
          <p14:tracePt t="25329" x="7035800" y="4100513"/>
          <p14:tracePt t="25337" x="7035800" y="4087813"/>
          <p14:tracePt t="25345" x="7021513" y="4087813"/>
          <p14:tracePt t="25425" x="7007225" y="4087813"/>
          <p14:tracePt t="25469" x="6994525" y="4087813"/>
          <p14:tracePt t="25490" x="6980238" y="4087813"/>
          <p14:tracePt t="25549" x="6980238" y="4073525"/>
          <p14:tracePt t="25733" x="6967538" y="4046538"/>
          <p14:tracePt t="25741" x="6967538" y="4032250"/>
          <p14:tracePt t="25749" x="6953250" y="4005263"/>
          <p14:tracePt t="27454" x="6953250" y="3990975"/>
          <p14:tracePt t="27469" x="6953250" y="3963988"/>
          <p14:tracePt t="27477" x="6938963" y="3922713"/>
          <p14:tracePt t="27485" x="6938963" y="3908425"/>
          <p14:tracePt t="27493" x="6926263" y="3881438"/>
          <p14:tracePt t="27505" x="6926263" y="3867150"/>
          <p14:tracePt t="27513" x="6926263" y="3854450"/>
          <p14:tracePt t="27546" x="6926263" y="3840163"/>
          <p14:tracePt t="27590" x="6911975" y="3840163"/>
          <p14:tracePt t="27598" x="6911975" y="3827463"/>
          <p14:tracePt t="27633" x="6911975" y="3813175"/>
          <p14:tracePt t="28957" x="6911975" y="3798888"/>
          <p14:tracePt t="28966" x="6897688" y="3798888"/>
          <p14:tracePt t="28970" x="6897688" y="3786188"/>
          <p14:tracePt t="28978" x="6884988" y="3771900"/>
          <p14:tracePt t="28987" x="6870700" y="3771900"/>
          <p14:tracePt t="28993" x="6870700" y="3757613"/>
          <p14:tracePt t="29002" x="6856413" y="3757613"/>
          <p14:tracePt t="29009" x="6856413" y="3744913"/>
          <p14:tracePt t="29017" x="6829425" y="3730625"/>
          <p14:tracePt t="29025" x="6829425" y="3716338"/>
          <p14:tracePt t="29033" x="6816725" y="3703638"/>
          <p14:tracePt t="29037" x="6802438" y="3689350"/>
          <p14:tracePt t="29045" x="6775450" y="3662363"/>
          <p14:tracePt t="29054" x="6734175" y="3648075"/>
          <p14:tracePt t="29066" x="6705600" y="3621088"/>
          <p14:tracePt t="29074" x="6692900" y="3606800"/>
          <p14:tracePt t="29081" x="6665913" y="3594100"/>
          <p14:tracePt t="29091" x="6624638" y="3594100"/>
          <p14:tracePt t="29098" x="6610350" y="3579813"/>
          <p14:tracePt t="29106" x="6583363" y="3579813"/>
          <p14:tracePt t="29113" x="6569075" y="3579813"/>
          <p14:tracePt t="29121" x="6554788" y="3579813"/>
          <p14:tracePt t="29129" x="6527800" y="3565525"/>
          <p14:tracePt t="29137" x="6513513" y="3565525"/>
          <p14:tracePt t="29145" x="6473825" y="3552825"/>
          <p14:tracePt t="29154" x="6445250" y="3552825"/>
          <p14:tracePt t="29161" x="6418263" y="3538538"/>
          <p14:tracePt t="29170" x="6391275" y="3538538"/>
          <p14:tracePt t="29177" x="6362700" y="3511550"/>
          <p14:tracePt t="29185" x="6323013" y="3497263"/>
          <p14:tracePt t="29193" x="6281738" y="3497263"/>
          <p14:tracePt t="29201" x="6226175" y="3484563"/>
          <p14:tracePt t="29209" x="6184900" y="3470275"/>
          <p14:tracePt t="29217" x="6172200" y="3455988"/>
          <p14:tracePt t="29225" x="6143625" y="3455988"/>
          <p14:tracePt t="29230" x="6102350" y="3455988"/>
          <p14:tracePt t="29241" x="6061075" y="3443288"/>
          <p14:tracePt t="29248" x="6007100" y="3443288"/>
          <p14:tracePt t="29257" x="5965825" y="3443288"/>
          <p14:tracePt t="29264" x="5924550" y="3429000"/>
          <p14:tracePt t="29273" x="5868988" y="3414713"/>
          <p14:tracePt t="29280" x="5829300" y="3414713"/>
          <p14:tracePt t="29288" x="5759450" y="3414713"/>
          <p14:tracePt t="29296" x="5718175" y="3402013"/>
          <p14:tracePt t="29305" x="5664200" y="3402013"/>
          <p14:tracePt t="29312" x="5622925" y="3402013"/>
          <p14:tracePt t="29322" x="5554663" y="3402013"/>
          <p14:tracePt t="29329" x="5499100" y="3402013"/>
          <p14:tracePt t="29337" x="5457825" y="3402013"/>
          <p14:tracePt t="29345" x="5416550" y="3402013"/>
          <p14:tracePt t="29353" x="5335588" y="3414713"/>
          <p14:tracePt t="29361" x="5280025" y="3429000"/>
          <p14:tracePt t="29369" x="5265738" y="3429000"/>
          <p14:tracePt t="29377" x="5211763" y="3443288"/>
          <p14:tracePt t="29385" x="5143500" y="3455988"/>
          <p14:tracePt t="29393" x="5102225" y="3470275"/>
          <p14:tracePt t="29402" x="5073650" y="3470275"/>
          <p14:tracePt t="29410" x="5005388" y="3484563"/>
          <p14:tracePt t="29418" x="4964113" y="3511550"/>
          <p14:tracePt t="29426" x="4922838" y="3511550"/>
          <p14:tracePt t="29433" x="4895850" y="3524250"/>
          <p14:tracePt t="29442" x="4854575" y="3538538"/>
          <p14:tracePt t="29450" x="4827588" y="3552825"/>
          <p14:tracePt t="29458" x="4786313" y="3552825"/>
          <p14:tracePt t="29466" x="4759325" y="3552825"/>
          <p14:tracePt t="29474" x="4730750" y="3552825"/>
          <p14:tracePt t="29482" x="4703763" y="3565525"/>
          <p14:tracePt t="29487" x="4676775" y="3579813"/>
          <p14:tracePt t="29494" x="4649788" y="3594100"/>
          <p14:tracePt t="29505" x="4635500" y="3594100"/>
          <p14:tracePt t="29513" x="4621213" y="3621088"/>
          <p14:tracePt t="29521" x="4608513" y="3635375"/>
          <p14:tracePt t="29529" x="4579938" y="3662363"/>
          <p14:tracePt t="29538" x="4579938" y="3689350"/>
          <p14:tracePt t="29546" x="4552950" y="3716338"/>
          <p14:tracePt t="29549" x="4538663" y="3744913"/>
          <p14:tracePt t="29557" x="4538663" y="3771900"/>
          <p14:tracePt t="29565" x="4525963" y="3798888"/>
          <p14:tracePt t="29577" x="4511675" y="3813175"/>
          <p14:tracePt t="29585" x="4511675" y="3827463"/>
          <p14:tracePt t="29593" x="4498975" y="3827463"/>
          <p14:tracePt t="29604" x="4498975" y="3840163"/>
          <p14:tracePt t="29821" x="4498975" y="3854450"/>
          <p14:tracePt t="29966" x="4498975" y="3867150"/>
          <p14:tracePt t="29974" x="4511675" y="3867150"/>
          <p14:tracePt t="29989" x="4538663" y="3867150"/>
          <p14:tracePt t="30009" x="4552950" y="3867150"/>
          <p14:tracePt t="30017" x="4552950" y="3881438"/>
          <p14:tracePt t="30025" x="4567238" y="3881438"/>
          <p14:tracePt t="30057" x="4579938" y="3881438"/>
          <p14:tracePt t="30077" x="4594225" y="3881438"/>
          <p14:tracePt t="30121" x="4608513" y="3881438"/>
          <p14:tracePt t="30162" x="4621213" y="3881438"/>
          <p14:tracePt t="30189" x="4635500" y="3881438"/>
          <p14:tracePt t="30209" x="4649788" y="3881438"/>
          <p14:tracePt t="30225" x="4649788" y="3895725"/>
          <p14:tracePt t="30241" x="4662488" y="3895725"/>
          <p14:tracePt t="30249" x="4662488" y="3908425"/>
          <p14:tracePt t="30705" x="4676775" y="3908425"/>
          <p14:tracePt t="30713" x="4676775" y="3895725"/>
          <p14:tracePt t="30721" x="4676775" y="3867150"/>
          <p14:tracePt t="30728" x="4676775" y="3840163"/>
          <p14:tracePt t="30737" x="4676775" y="3798888"/>
          <p14:tracePt t="30745" x="4676775" y="3771900"/>
          <p14:tracePt t="30753" x="4691063" y="3730625"/>
          <p14:tracePt t="30761" x="4691063" y="3689350"/>
          <p14:tracePt t="30769" x="4691063" y="3662363"/>
          <p14:tracePt t="30777" x="4703763" y="3621088"/>
          <p14:tracePt t="30785" x="4703763" y="3579813"/>
          <p14:tracePt t="30793" x="4703763" y="3538538"/>
          <p14:tracePt t="30802" x="4703763" y="3511550"/>
          <p14:tracePt t="30808" x="4703763" y="3455988"/>
          <p14:tracePt t="30816" x="4703763" y="3429000"/>
          <p14:tracePt t="30824" x="4703763" y="3373438"/>
          <p14:tracePt t="30832" x="4718050" y="3305175"/>
          <p14:tracePt t="30841" x="4718050" y="3263900"/>
          <p14:tracePt t="30848" x="4718050" y="3209925"/>
          <p14:tracePt t="30857" x="4718050" y="3154363"/>
          <p14:tracePt t="30865" x="4718050" y="3113088"/>
          <p14:tracePt t="30873" x="4718050" y="3059113"/>
          <p14:tracePt t="30876" x="4718050" y="3030538"/>
          <p14:tracePt t="30889" x="4718050" y="2976563"/>
          <p14:tracePt t="30897" x="4718050" y="2908300"/>
          <p14:tracePt t="30905" x="4718050" y="2852738"/>
          <p14:tracePt t="30913" x="4718050" y="2784475"/>
          <p14:tracePt t="30921" x="4718050" y="2728913"/>
          <p14:tracePt t="30929" x="4718050" y="2674938"/>
          <p14:tracePt t="30938" x="4718050" y="2633663"/>
          <p14:tracePt t="30945" x="4718050" y="2578100"/>
          <p14:tracePt t="30954" x="4718050" y="2509838"/>
          <p14:tracePt t="30961" x="4718050" y="2427288"/>
          <p14:tracePt t="30969" x="4718050" y="2373313"/>
          <p14:tracePt t="30977" x="4718050" y="2317750"/>
          <p14:tracePt t="30985" x="4703763" y="2222500"/>
          <p14:tracePt t="30993" x="4703763" y="2152650"/>
          <p14:tracePt t="31003" x="4703763" y="2071688"/>
          <p14:tracePt t="31010" x="4691063" y="2001838"/>
          <p14:tracePt t="31018" x="4691063" y="1920875"/>
          <p14:tracePt t="31026" x="4691063" y="1851025"/>
          <p14:tracePt t="31033" x="4676775" y="1770063"/>
          <p14:tracePt t="31041" x="4676775" y="1700213"/>
          <p14:tracePt t="31049" x="4662488" y="1631950"/>
          <p14:tracePt t="31057" x="4662488" y="1577975"/>
          <p14:tracePt t="31065" x="4662488" y="1536700"/>
          <p14:tracePt t="31074" x="4662488" y="1495425"/>
          <p14:tracePt t="31082" x="4662488" y="1466850"/>
          <p14:tracePt t="31089" x="4662488" y="1439863"/>
          <p14:tracePt t="31097" x="4649788" y="1427163"/>
          <p14:tracePt t="31105" x="4649788" y="1412875"/>
          <p14:tracePt t="31186" x="4649788" y="1439863"/>
          <p14:tracePt t="31194" x="4649788" y="1495425"/>
          <p14:tracePt t="31203" x="4635500" y="1577975"/>
          <p14:tracePt t="31209" x="4635500" y="1619250"/>
          <p14:tracePt t="31217" x="4635500" y="1687513"/>
          <p14:tracePt t="31225" x="4635500" y="1755775"/>
          <p14:tracePt t="31233" x="4635500" y="1892300"/>
          <p14:tracePt t="31241" x="4635500" y="2001838"/>
          <p14:tracePt t="31249" x="4635500" y="2139950"/>
          <p14:tracePt t="31257" x="4635500" y="2290763"/>
          <p14:tracePt t="31265" x="4635500" y="2414588"/>
          <p14:tracePt t="31273" x="4635500" y="2565400"/>
          <p14:tracePt t="31281" x="4635500" y="2728913"/>
          <p14:tracePt t="31297" x="4635500" y="2894013"/>
          <p14:tracePt t="31305" x="4635500" y="3030538"/>
          <p14:tracePt t="31313" x="4635500" y="3141663"/>
          <p14:tracePt t="31321" x="4635500" y="3278188"/>
          <p14:tracePt t="31329" x="4635500" y="3402013"/>
          <p14:tracePt t="31337" x="4635500" y="3497263"/>
          <p14:tracePt t="31345" x="4635500" y="3565525"/>
          <p14:tracePt t="31353" x="4635500" y="3648075"/>
          <p14:tracePt t="31361" x="4621213" y="3703638"/>
          <p14:tracePt t="31369" x="4621213" y="3744913"/>
          <p14:tracePt t="31377" x="4608513" y="3757613"/>
          <p14:tracePt t="31434" x="4608513" y="3744913"/>
          <p14:tracePt t="31442" x="4608513" y="3703638"/>
          <p14:tracePt t="31450" x="4594225" y="3635375"/>
          <p14:tracePt t="31458" x="4594225" y="3565525"/>
          <p14:tracePt t="31466" x="4594225" y="3538538"/>
          <p14:tracePt t="31474" x="4579938" y="3484563"/>
          <p14:tracePt t="31482" x="4567238" y="3414713"/>
          <p14:tracePt t="31490" x="4552950" y="3319463"/>
          <p14:tracePt t="31498" x="4538663" y="3222625"/>
          <p14:tracePt t="31507" x="4525963" y="3113088"/>
          <p14:tracePt t="31513" x="4525963" y="3003550"/>
          <p14:tracePt t="31521" x="4525963" y="2867025"/>
          <p14:tracePt t="31529" x="4525963" y="2728913"/>
          <p14:tracePt t="31537" x="4525963" y="2606675"/>
          <p14:tracePt t="31545" x="4525963" y="2482850"/>
          <p14:tracePt t="31553" x="4525963" y="2317750"/>
          <p14:tracePt t="31561" x="4538663" y="2181225"/>
          <p14:tracePt t="31570" x="4538663" y="2084388"/>
          <p14:tracePt t="31578" x="4538663" y="2001838"/>
          <p14:tracePt t="31587" x="4538663" y="1920875"/>
          <p14:tracePt t="31594" x="4538663" y="1906588"/>
          <p14:tracePt t="31602" x="4538663" y="1879600"/>
          <p14:tracePt t="31609" x="4538663" y="1865313"/>
          <p14:tracePt t="31649" x="4538663" y="1879600"/>
          <p14:tracePt t="31657" x="4552950" y="1933575"/>
          <p14:tracePt t="31665" x="4552950" y="1989138"/>
          <p14:tracePt t="31673" x="4552950" y="2043113"/>
          <p14:tracePt t="31682" x="4552950" y="2152650"/>
          <p14:tracePt t="31689" x="4552950" y="2305050"/>
          <p14:tracePt t="31693" x="4552950" y="2414588"/>
          <p14:tracePt t="31706" x="4567238" y="2578100"/>
          <p14:tracePt t="31714" x="4579938" y="2728913"/>
          <p14:tracePt t="31721" x="4594225" y="2879725"/>
          <p14:tracePt t="31729" x="4621213" y="3044825"/>
          <p14:tracePt t="31737" x="4649788" y="3209925"/>
          <p14:tracePt t="31745" x="4676775" y="3373438"/>
          <p14:tracePt t="31753" x="4703763" y="3524250"/>
          <p14:tracePt t="31761" x="4730750" y="3676650"/>
          <p14:tracePt t="31768" x="4745038" y="3786188"/>
          <p14:tracePt t="31777" x="4759325" y="3854450"/>
          <p14:tracePt t="31787" x="4759325" y="3867150"/>
          <p14:tracePt t="31849" x="4759325" y="3840163"/>
          <p14:tracePt t="31857" x="4759325" y="3771900"/>
          <p14:tracePt t="31865" x="4759325" y="3744913"/>
          <p14:tracePt t="31873" x="4759325" y="3703638"/>
          <p14:tracePt t="31881" x="4759325" y="3606800"/>
          <p14:tracePt t="31891" x="4786313" y="3455988"/>
          <p14:tracePt t="31897" x="4827588" y="3305175"/>
          <p14:tracePt t="31906" x="4881563" y="3113088"/>
          <p14:tracePt t="31914" x="5005388" y="2838450"/>
          <p14:tracePt t="31922" x="5143500" y="2551113"/>
          <p14:tracePt t="31929" x="5253038" y="2344738"/>
          <p14:tracePt t="31937" x="5375275" y="2125663"/>
          <p14:tracePt t="31945" x="5567363" y="1838325"/>
          <p14:tracePt t="31953" x="5732463" y="1577975"/>
          <p14:tracePt t="31961" x="5856288" y="1357313"/>
          <p14:tracePt t="31966" x="5980113" y="1138238"/>
          <p14:tracePt t="31974" x="6143625" y="850900"/>
          <p14:tracePt t="31987" x="6323013" y="493713"/>
          <p14:tracePt t="31993" x="6473825" y="206375"/>
          <p14:tracePt t="33393" x="7653338" y="452438"/>
          <p14:tracePt t="33403" x="7556500" y="712788"/>
          <p14:tracePt t="33410" x="7500938" y="892175"/>
          <p14:tracePt t="33419" x="7432675" y="1084263"/>
          <p14:tracePt t="33425" x="7391400" y="1262063"/>
          <p14:tracePt t="33433" x="7364413" y="1412875"/>
          <p14:tracePt t="33441" x="7310438" y="1563688"/>
          <p14:tracePt t="33449" x="7269163" y="1728788"/>
          <p14:tracePt t="33457" x="7240588" y="1879600"/>
          <p14:tracePt t="33466" x="7213600" y="1989138"/>
          <p14:tracePt t="33474" x="7186613" y="2139950"/>
          <p14:tracePt t="33481" x="7131050" y="2276475"/>
          <p14:tracePt t="33489" x="7089775" y="2400300"/>
          <p14:tracePt t="33497" x="7062788" y="2495550"/>
          <p14:tracePt t="33505" x="7035800" y="2592388"/>
          <p14:tracePt t="33513" x="7007225" y="2687638"/>
          <p14:tracePt t="33521" x="6980238" y="2770188"/>
          <p14:tracePt t="33529" x="6953250" y="2838450"/>
          <p14:tracePt t="33537" x="6926263" y="2894013"/>
          <p14:tracePt t="33554" x="6884988" y="2962275"/>
          <p14:tracePt t="33561" x="6843713" y="3030538"/>
          <p14:tracePt t="33569" x="6816725" y="3059113"/>
          <p14:tracePt t="33577" x="6775450" y="3086100"/>
          <p14:tracePt t="33586" x="6761163" y="3127375"/>
          <p14:tracePt t="33593" x="6734175" y="3154363"/>
          <p14:tracePt t="33603" x="6705600" y="3181350"/>
          <p14:tracePt t="33609" x="6692900" y="3209925"/>
          <p14:tracePt t="33617" x="6665913" y="3251200"/>
          <p14:tracePt t="33625" x="6651625" y="3278188"/>
          <p14:tracePt t="33633" x="6637338" y="3292475"/>
          <p14:tracePt t="33641" x="6624638" y="3333750"/>
          <p14:tracePt t="33649" x="6596063" y="3346450"/>
          <p14:tracePt t="33668" x="6554788" y="3402013"/>
          <p14:tracePt t="33673" x="6527800" y="3455988"/>
          <p14:tracePt t="33681" x="6513513" y="3497263"/>
          <p14:tracePt t="33689" x="6486525" y="3524250"/>
          <p14:tracePt t="33697" x="6473825" y="3565525"/>
          <p14:tracePt t="33705" x="6432550" y="3621088"/>
          <p14:tracePt t="33713" x="6391275" y="3689350"/>
          <p14:tracePt t="33721" x="6362700" y="3730625"/>
          <p14:tracePt t="33729" x="6323013" y="3757613"/>
          <p14:tracePt t="33738" x="6308725" y="3798888"/>
          <p14:tracePt t="33745" x="6281738" y="3827463"/>
          <p14:tracePt t="33753" x="6253163" y="3854450"/>
          <p14:tracePt t="33761" x="6240463" y="3867150"/>
          <p14:tracePt t="33769" x="6226175" y="3867150"/>
          <p14:tracePt t="33777" x="6226175" y="3895725"/>
          <p14:tracePt t="33785" x="6211888" y="3895725"/>
          <p14:tracePt t="33793" x="6199188" y="3895725"/>
          <p14:tracePt t="33804" x="6199188" y="3908425"/>
          <p14:tracePt t="33825" x="6184900" y="3922713"/>
          <p14:tracePt t="33857" x="6184900" y="3937000"/>
          <p14:tracePt t="33873" x="6172200" y="3937000"/>
          <p14:tracePt t="33898" x="6157913" y="3937000"/>
          <p14:tracePt t="33914" x="6143625" y="3937000"/>
          <p14:tracePt t="33930" x="6130925" y="3922713"/>
          <p14:tracePt t="33945" x="6116638" y="3922713"/>
          <p14:tracePt t="33953" x="6116638" y="3908425"/>
          <p14:tracePt t="33969" x="6102350" y="3908425"/>
          <p14:tracePt t="33985" x="6089650" y="3895725"/>
          <p14:tracePt t="34409" x="6089650" y="3922713"/>
          <p14:tracePt t="34417" x="6089650" y="3937000"/>
          <p14:tracePt t="34425" x="6089650" y="3949700"/>
          <p14:tracePt t="34433" x="6089650" y="3963988"/>
          <p14:tracePt t="34449" x="6089650" y="3978275"/>
          <p14:tracePt t="34465" x="6102350" y="3990975"/>
          <p14:tracePt t="34473" x="6102350" y="4005263"/>
          <p14:tracePt t="34480" x="6102350" y="4019550"/>
          <p14:tracePt t="34488" x="6116638" y="4032250"/>
          <p14:tracePt t="34497" x="6130925" y="4046538"/>
          <p14:tracePt t="34504" x="6143625" y="4073525"/>
          <p14:tracePt t="34512" x="6172200" y="4100513"/>
          <p14:tracePt t="34520" x="6184900" y="4114800"/>
          <p14:tracePt t="34528" x="6211888" y="4141788"/>
          <p14:tracePt t="34536" x="6253163" y="4156075"/>
          <p14:tracePt t="34544" x="6323013" y="4197350"/>
          <p14:tracePt t="34553" x="6350000" y="4210050"/>
          <p14:tracePt t="34564" x="6376988" y="4238625"/>
          <p14:tracePt t="34573" x="6403975" y="4238625"/>
          <p14:tracePt t="34585" x="6418263" y="4251325"/>
          <p14:tracePt t="34593" x="6445250" y="4265613"/>
          <p14:tracePt t="34609" x="6459538" y="4279900"/>
          <p14:tracePt t="34616" x="6473825" y="4292600"/>
          <p14:tracePt t="34624" x="6486525" y="4292600"/>
          <p14:tracePt t="34632" x="6500813" y="4321175"/>
          <p14:tracePt t="34640" x="6513513" y="4321175"/>
          <p14:tracePt t="34648" x="6542088" y="4333875"/>
          <p14:tracePt t="34657" x="6554788" y="4348163"/>
          <p14:tracePt t="34664" x="6569075" y="4348163"/>
          <p14:tracePt t="34673" x="6610350" y="4362450"/>
          <p14:tracePt t="34685" x="6624638" y="4375150"/>
          <p14:tracePt t="34688" x="6665913" y="4389438"/>
          <p14:tracePt t="34696" x="6678613" y="4389438"/>
          <p14:tracePt t="34706" x="6734175" y="4402138"/>
          <p14:tracePt t="34713" x="6775450" y="4416425"/>
          <p14:tracePt t="34722" x="6802438" y="4430713"/>
          <p14:tracePt t="34729" x="6829425" y="4430713"/>
          <p14:tracePt t="34738" x="6856413" y="4443413"/>
          <p14:tracePt t="34745" x="6870700" y="4443413"/>
          <p14:tracePt t="34754" x="6897688" y="4443413"/>
          <p14:tracePt t="34757" x="6911975" y="4457700"/>
          <p14:tracePt t="34771" x="6926263" y="4457700"/>
          <p14:tracePt t="34788" x="6938963" y="4471988"/>
          <p14:tracePt t="34793" x="6953250" y="4471988"/>
          <p14:tracePt t="34802" x="6967538" y="4471988"/>
          <p14:tracePt t="34809" x="6967538" y="4484688"/>
          <p14:tracePt t="34817" x="6980238" y="4498975"/>
          <p14:tracePt t="34821" x="6994525" y="4498975"/>
          <p14:tracePt t="34829" x="7007225" y="4498975"/>
          <p14:tracePt t="34845" x="7021513" y="4498975"/>
          <p14:tracePt t="34873" x="7035800" y="4484688"/>
          <p14:tracePt t="34889" x="7048500" y="4471988"/>
          <p14:tracePt t="34897" x="7062788" y="4457700"/>
          <p14:tracePt t="34905" x="7077075" y="4443413"/>
          <p14:tracePt t="34929" x="7089775" y="4443413"/>
          <p14:tracePt t="34953" x="7104063" y="4443413"/>
          <p14:tracePt t="35018" x="7118350" y="4430713"/>
          <p14:tracePt t="35057" x="7131050" y="4416425"/>
          <p14:tracePt t="35073" x="7131050" y="4402138"/>
          <p14:tracePt t="35081" x="7145338" y="4402138"/>
          <p14:tracePt t="35089" x="7159625" y="4389438"/>
          <p14:tracePt t="35170" x="7159625" y="4375150"/>
          <p14:tracePt t="35741" x="7159625" y="4362450"/>
          <p14:tracePt t="35793" x="7159625" y="4348163"/>
          <p14:tracePt t="35806" x="7159625" y="4333875"/>
          <p14:tracePt t="35822" x="7159625" y="4321175"/>
          <p14:tracePt t="35841" x="7159625" y="4306888"/>
          <p14:tracePt t="35857" x="7159625" y="4292600"/>
          <p14:tracePt t="35865" x="7172325" y="4279900"/>
          <p14:tracePt t="35873" x="7186613" y="4265613"/>
          <p14:tracePt t="35881" x="7213600" y="4238625"/>
          <p14:tracePt t="35889" x="7269163" y="4238625"/>
          <p14:tracePt t="35898" x="7323138" y="4210050"/>
          <p14:tracePt t="35906" x="7391400" y="4183063"/>
          <p14:tracePt t="35914" x="7432675" y="4156075"/>
          <p14:tracePt t="35923" x="7488238" y="4141788"/>
          <p14:tracePt t="35930" x="7556500" y="4114800"/>
          <p14:tracePt t="35938" x="7597775" y="4100513"/>
          <p14:tracePt t="35946" x="7639050" y="4087813"/>
          <p14:tracePt t="35955" x="7721600" y="4073525"/>
          <p14:tracePt t="35961" x="7816850" y="4046538"/>
          <p14:tracePt t="35969" x="7872413" y="4032250"/>
          <p14:tracePt t="35977" x="7967663" y="4019550"/>
          <p14:tracePt t="35986" x="8064500" y="4005263"/>
          <p14:tracePt t="35993" x="8174038" y="4005263"/>
          <p14:tracePt t="36002" x="8283575" y="4005263"/>
          <p14:tracePt t="36010" x="8407400" y="4005263"/>
          <p14:tracePt t="36018" x="8502650" y="4005263"/>
          <p14:tracePt t="36026" x="8626475" y="4005263"/>
          <p14:tracePt t="36033" x="8721725" y="4005263"/>
          <p14:tracePt t="36042" x="8818563" y="4005263"/>
          <p14:tracePt t="36050" x="8886825" y="4019550"/>
          <p14:tracePt t="36057" x="8955088" y="4032250"/>
          <p14:tracePt t="36065" x="9010650" y="4046538"/>
          <p14:tracePt t="36073" x="9051925" y="4059238"/>
          <p14:tracePt t="36081" x="9078913" y="4059238"/>
          <p14:tracePt t="36089" x="9105900" y="4073525"/>
          <p14:tracePt t="36097" x="9120188" y="4073525"/>
          <p14:tracePt t="36107" x="9134475" y="4073525"/>
          <p14:tracePt t="36113" x="9147175" y="4087813"/>
          <p14:tracePt t="36123" x="9174163" y="4087813"/>
          <p14:tracePt t="36129" x="9188450" y="4100513"/>
          <p14:tracePt t="36133" x="9215438" y="4100513"/>
          <p14:tracePt t="36153" x="9244013" y="4114800"/>
          <p14:tracePt t="36161" x="9256713" y="4114800"/>
          <p14:tracePt t="36168" x="9271000" y="4114800"/>
          <p14:tracePt t="36185" x="9285288" y="4114800"/>
          <p14:tracePt t="36193" x="9297988" y="4114800"/>
          <p14:tracePt t="36249" x="9312275" y="4114800"/>
          <p14:tracePt t="36265" x="9312275" y="4129088"/>
          <p14:tracePt t="36526" x="9312275" y="4141788"/>
          <p14:tracePt t="36621" x="9312275" y="4156075"/>
          <p14:tracePt t="36629" x="9324975" y="4156075"/>
          <p14:tracePt t="36644" x="9324975" y="4170363"/>
          <p14:tracePt t="36652" x="9324975" y="4183063"/>
          <p14:tracePt t="36664" x="9324975" y="4197350"/>
          <p14:tracePt t="36673" x="9324975" y="4224338"/>
          <p14:tracePt t="36680" x="9339263" y="4265613"/>
          <p14:tracePt t="36688" x="9339263" y="4292600"/>
          <p14:tracePt t="36697" x="9339263" y="4333875"/>
          <p14:tracePt t="36705" x="9353550" y="4362450"/>
          <p14:tracePt t="36713" x="9353550" y="4389438"/>
          <p14:tracePt t="36721" x="9353550" y="4416425"/>
          <p14:tracePt t="36729" x="9353550" y="4457700"/>
          <p14:tracePt t="36738" x="9353550" y="4484688"/>
          <p14:tracePt t="36745" x="9353550" y="4525963"/>
          <p14:tracePt t="36753" x="9366250" y="4567238"/>
          <p14:tracePt t="36761" x="9366250" y="4594225"/>
          <p14:tracePt t="36769" x="9366250" y="4649788"/>
          <p14:tracePt t="36777" x="9366250" y="4676775"/>
          <p14:tracePt t="36786" x="9366250" y="4718050"/>
          <p14:tracePt t="36793" x="9366250" y="4759325"/>
          <p14:tracePt t="36801" x="9366250" y="4800600"/>
          <p14:tracePt t="36820" x="9366250" y="4883150"/>
          <p14:tracePt t="36825" x="9366250" y="4910138"/>
          <p14:tracePt t="36833" x="9366250" y="4937125"/>
          <p14:tracePt t="36841" x="9353550" y="4965700"/>
          <p14:tracePt t="36845" x="9353550" y="4978400"/>
          <p14:tracePt t="36858" x="9339263" y="4978400"/>
          <p14:tracePt t="36865" x="9339263" y="4992688"/>
          <p14:tracePt t="36882" x="9324975" y="5006975"/>
          <p14:tracePt t="36890" x="9312275" y="5006975"/>
          <p14:tracePt t="36898" x="9297988" y="5006975"/>
          <p14:tracePt t="36906" x="9285288" y="5006975"/>
          <p14:tracePt t="36913" x="9256713" y="5006975"/>
          <p14:tracePt t="36921" x="9215438" y="4992688"/>
          <p14:tracePt t="36929" x="9161463" y="4978400"/>
          <p14:tracePt t="36937" x="9134475" y="4978400"/>
          <p14:tracePt t="36946" x="9093200" y="4965700"/>
          <p14:tracePt t="36954" x="9064625" y="4951413"/>
          <p14:tracePt t="36961" x="9010650" y="4924425"/>
          <p14:tracePt t="36969" x="8969375" y="4924425"/>
          <p14:tracePt t="36977" x="8928100" y="4895850"/>
          <p14:tracePt t="36986" x="8901113" y="4883150"/>
          <p14:tracePt t="36993" x="8859838" y="4856163"/>
          <p14:tracePt t="37003" x="8845550" y="4856163"/>
          <p14:tracePt t="37010" x="8818563" y="4841875"/>
          <p14:tracePt t="37018" x="8804275" y="4814888"/>
          <p14:tracePt t="37026" x="8804275" y="4800600"/>
          <p14:tracePt t="37033" x="8804275" y="4773613"/>
          <p14:tracePt t="37041" x="8804275" y="4745038"/>
          <p14:tracePt t="37049" x="8804275" y="4705350"/>
          <p14:tracePt t="37057" x="8804275" y="4664075"/>
          <p14:tracePt t="37066" x="8845550" y="4622800"/>
          <p14:tracePt t="37074" x="8886825" y="4552950"/>
          <p14:tracePt t="37081" x="8928100" y="4498975"/>
          <p14:tracePt t="37089" x="8996363" y="4443413"/>
          <p14:tracePt t="37097" x="9078913" y="4389438"/>
          <p14:tracePt t="37102" x="9120188" y="4362450"/>
          <p14:tracePt t="37113" x="9174163" y="4321175"/>
          <p14:tracePt t="37121" x="9229725" y="4321175"/>
          <p14:tracePt t="37129" x="9256713" y="4321175"/>
          <p14:tracePt t="37137" x="9297988" y="4321175"/>
          <p14:tracePt t="37145" x="9353550" y="4389438"/>
          <p14:tracePt t="37153" x="9394825" y="4457700"/>
          <p14:tracePt t="37161" x="9421813" y="4513263"/>
          <p14:tracePt t="37171" x="9448800" y="4594225"/>
          <p14:tracePt t="37178" x="9448800" y="4622800"/>
          <p14:tracePt t="37187" x="9448800" y="4664075"/>
          <p14:tracePt t="37194" x="9448800" y="4732338"/>
          <p14:tracePt t="37204" x="9448800" y="4745038"/>
          <p14:tracePt t="37209" x="9436100" y="4773613"/>
          <p14:tracePt t="37217" x="9421813" y="4800600"/>
          <p14:tracePt t="37225" x="9366250" y="4827588"/>
          <p14:tracePt t="37233" x="9339263" y="4841875"/>
          <p14:tracePt t="37242" x="9285288" y="4856163"/>
          <p14:tracePt t="37250" x="9244013" y="4856163"/>
          <p14:tracePt t="37257" x="9188450" y="4856163"/>
          <p14:tracePt t="37266" x="9120188" y="4856163"/>
          <p14:tracePt t="37273" x="9037638" y="4827588"/>
          <p14:tracePt t="37281" x="9010650" y="4800600"/>
          <p14:tracePt t="37289" x="8969375" y="4800600"/>
          <p14:tracePt t="37293" x="8913813" y="4732338"/>
          <p14:tracePt t="37303" x="8886825" y="4705350"/>
          <p14:tracePt t="37314" x="8859838" y="4676775"/>
          <p14:tracePt t="37323" x="8859838" y="4635500"/>
          <p14:tracePt t="37329" x="8859838" y="4622800"/>
          <p14:tracePt t="37337" x="8859838" y="4608513"/>
          <p14:tracePt t="37345" x="8872538" y="4581525"/>
          <p14:tracePt t="37353" x="8901113" y="4581525"/>
          <p14:tracePt t="37361" x="8942388" y="4581525"/>
          <p14:tracePt t="37368" x="8982075" y="4581525"/>
          <p14:tracePt t="37377" x="9037638" y="4622800"/>
          <p14:tracePt t="37385" x="9078913" y="4649788"/>
          <p14:tracePt t="37393" x="9120188" y="4705350"/>
          <p14:tracePt t="37404" x="9147175" y="4732338"/>
          <p14:tracePt t="37410" x="9147175" y="4759325"/>
          <p14:tracePt t="37418" x="9174163" y="4786313"/>
          <p14:tracePt t="37425" x="9174163" y="4814888"/>
          <p14:tracePt t="37493" x="9161463" y="4814888"/>
          <p14:tracePt t="37502" x="9134475" y="4786313"/>
          <p14:tracePt t="37509" x="9078913" y="4773613"/>
          <p14:tracePt t="37517" x="9023350" y="4759325"/>
          <p14:tracePt t="37525" x="8996363" y="4759325"/>
          <p14:tracePt t="37533" x="8913813" y="4759325"/>
          <p14:tracePt t="37541" x="8763000" y="4732338"/>
          <p14:tracePt t="37553" x="8640763" y="4718050"/>
          <p14:tracePt t="37561" x="8407400" y="4691063"/>
          <p14:tracePt t="37570" x="8118475" y="4635500"/>
          <p14:tracePt t="37578" x="7872413" y="4594225"/>
          <p14:tracePt t="37587" x="7542213" y="4540250"/>
          <p14:tracePt t="37594" x="7186613" y="4471988"/>
          <p14:tracePt t="37602" x="6788150" y="4389438"/>
          <p14:tracePt t="37609" x="6418263" y="4292600"/>
          <p14:tracePt t="37617" x="6157913" y="4224338"/>
          <p14:tracePt t="37625" x="5856288" y="4114800"/>
          <p14:tracePt t="37634" x="5499100" y="3990975"/>
          <p14:tracePt t="37642" x="5224463" y="3854450"/>
          <p14:tracePt t="37650" x="4964113" y="3716338"/>
          <p14:tracePt t="37657" x="4730750" y="3538538"/>
          <p14:tracePt t="37665" x="4538663" y="3402013"/>
          <p14:tracePt t="37673" x="4306888" y="3195638"/>
          <p14:tracePt t="37681" x="4100513" y="3044825"/>
          <p14:tracePt t="37689" x="3990975" y="2935288"/>
          <p14:tracePt t="37697" x="3881438" y="2811463"/>
          <p14:tracePt t="37705" x="3813175" y="2716213"/>
          <p14:tracePt t="37714" x="3730625" y="2592388"/>
          <p14:tracePt t="37724" x="3675063" y="2495550"/>
          <p14:tracePt t="37730" x="3633788" y="2414588"/>
          <p14:tracePt t="37737" x="3606800" y="2332038"/>
          <p14:tracePt t="37746" x="3579813" y="2263775"/>
          <p14:tracePt t="37754" x="3579813" y="2193925"/>
          <p14:tracePt t="37762" x="3565525" y="2139950"/>
          <p14:tracePt t="37770" x="3551238" y="2098675"/>
          <p14:tracePt t="37777" x="3538538" y="2071688"/>
          <p14:tracePt t="37786" x="3524250" y="2016125"/>
          <p14:tracePt t="37793" x="3497263" y="1989138"/>
          <p14:tracePt t="37802" x="3482975" y="1947863"/>
          <p14:tracePt t="37809" x="3470275" y="1920875"/>
          <p14:tracePt t="37817" x="3441700" y="1879600"/>
          <p14:tracePt t="37825" x="3429000" y="1838325"/>
          <p14:tracePt t="37833" x="3429000" y="1824038"/>
          <p14:tracePt t="37841" x="3429000" y="1782763"/>
          <p14:tracePt t="37849" x="3414713" y="1755775"/>
          <p14:tracePt t="37857" x="3414713" y="1714500"/>
          <p14:tracePt t="37865" x="3414713" y="1673225"/>
          <p14:tracePt t="37873" x="3414713" y="1631950"/>
          <p14:tracePt t="37881" x="3414713" y="1590675"/>
          <p14:tracePt t="37889" x="3441700" y="1536700"/>
          <p14:tracePt t="37897" x="3511550" y="1454150"/>
          <p14:tracePt t="37905" x="3565525" y="1427163"/>
          <p14:tracePt t="37913" x="3648075" y="1371600"/>
          <p14:tracePt t="37920" x="3743325" y="1303338"/>
          <p14:tracePt t="37928" x="3867150" y="1262063"/>
          <p14:tracePt t="37936" x="3976688" y="1235075"/>
          <p14:tracePt t="37945" x="4086225" y="1235075"/>
          <p14:tracePt t="37953" x="4237038" y="1235075"/>
          <p14:tracePt t="37961" x="4348163" y="1262063"/>
          <p14:tracePt t="37969" x="4484688" y="1344613"/>
          <p14:tracePt t="37977" x="4567238" y="1412875"/>
          <p14:tracePt t="37985" x="4662488" y="1495425"/>
          <p14:tracePt t="37993" x="4730750" y="1563688"/>
          <p14:tracePt t="38003" x="4745038" y="1590675"/>
          <p14:tracePt t="38010" x="4745038" y="1631950"/>
          <p14:tracePt t="38017" x="4745038" y="1673225"/>
          <p14:tracePt t="38026" x="4730750" y="1728788"/>
          <p14:tracePt t="38033" x="4691063" y="1770063"/>
          <p14:tracePt t="38041" x="4621213" y="1809750"/>
          <p14:tracePt t="38049" x="4538663" y="1838325"/>
          <p14:tracePt t="38058" x="4484688" y="1851025"/>
          <p14:tracePt t="38065" x="4457700" y="1851025"/>
          <p14:tracePt t="38073" x="4387850" y="1851025"/>
          <p14:tracePt t="38082" x="4292600" y="1851025"/>
          <p14:tracePt t="38090" x="4210050" y="1851025"/>
          <p14:tracePt t="38097" x="4183063" y="1824038"/>
          <p14:tracePt t="38105" x="4168775" y="1809750"/>
          <p14:tracePt t="38113" x="4168775" y="1797050"/>
          <p14:tracePt t="38130" x="4168775" y="1782763"/>
          <p14:tracePt t="38153" x="4183063" y="1770063"/>
          <p14:tracePt t="38161" x="4210050" y="1770063"/>
          <p14:tracePt t="38177" x="4224338" y="1770063"/>
          <p14:tracePt t="38185" x="4224338" y="1782763"/>
          <p14:tracePt t="38193" x="4251325" y="1797050"/>
          <p14:tracePt t="38203" x="4251325" y="1809750"/>
          <p14:tracePt t="38210" x="4265613" y="1838325"/>
          <p14:tracePt t="38218" x="4265613" y="1851025"/>
          <p14:tracePt t="38226" x="4265613" y="1865313"/>
          <p14:tracePt t="38233" x="4265613" y="1879600"/>
          <p14:tracePt t="38249" x="4278313" y="1879600"/>
          <p14:tracePt t="40158" x="4278313" y="1906588"/>
          <p14:tracePt t="40166" x="4306888" y="1962150"/>
          <p14:tracePt t="40174" x="4360863" y="2043113"/>
          <p14:tracePt t="40185" x="4429125" y="2152650"/>
          <p14:tracePt t="40193" x="4511675" y="2276475"/>
          <p14:tracePt t="40202" x="4621213" y="2414588"/>
          <p14:tracePt t="40209" x="4718050" y="2536825"/>
          <p14:tracePt t="40217" x="4813300" y="2633663"/>
          <p14:tracePt t="40225" x="4951413" y="2770188"/>
          <p14:tracePt t="40233" x="5087938" y="2908300"/>
          <p14:tracePt t="40241" x="5211763" y="3030538"/>
          <p14:tracePt t="40249" x="5321300" y="3154363"/>
          <p14:tracePt t="40257" x="5445125" y="3278188"/>
          <p14:tracePt t="40265" x="5554663" y="3402013"/>
          <p14:tracePt t="40274" x="5637213" y="3497263"/>
          <p14:tracePt t="40282" x="5678488" y="3524250"/>
          <p14:tracePt t="40290" x="5705475" y="3552825"/>
          <p14:tracePt t="40297" x="5718175" y="3565525"/>
          <p14:tracePt t="40306" x="5732463" y="3579813"/>
          <p14:tracePt t="40329" x="5759450" y="3606800"/>
          <p14:tracePt t="40337" x="5788025" y="3606800"/>
          <p14:tracePt t="40345" x="5800725" y="3635375"/>
          <p14:tracePt t="40353" x="5842000" y="3662363"/>
          <p14:tracePt t="40361" x="5883275" y="3676650"/>
          <p14:tracePt t="40369" x="5910263" y="3689350"/>
          <p14:tracePt t="40377" x="5938838" y="3716338"/>
          <p14:tracePt t="40385" x="6007100" y="3744913"/>
          <p14:tracePt t="40393" x="6048375" y="3757613"/>
          <p14:tracePt t="40401" x="6075363" y="3786188"/>
          <p14:tracePt t="40409" x="6116638" y="3798888"/>
          <p14:tracePt t="40417" x="6157913" y="3827463"/>
          <p14:tracePt t="40426" x="6184900" y="3840163"/>
          <p14:tracePt t="40433" x="6211888" y="3854450"/>
          <p14:tracePt t="40442" x="6240463" y="3867150"/>
          <p14:tracePt t="40450" x="6294438" y="3895725"/>
          <p14:tracePt t="40458" x="6335713" y="3908425"/>
          <p14:tracePt t="40466" x="6376988" y="3937000"/>
          <p14:tracePt t="40471" x="6391275" y="3937000"/>
          <p14:tracePt t="40477" x="6459538" y="3963988"/>
          <p14:tracePt t="40485" x="6513513" y="3963988"/>
          <p14:tracePt t="40493" x="6542088" y="3963988"/>
          <p14:tracePt t="40505" x="6569075" y="3978275"/>
          <p14:tracePt t="40513" x="6610350" y="3978275"/>
          <p14:tracePt t="40521" x="6637338" y="3990975"/>
          <p14:tracePt t="40529" x="6678613" y="3990975"/>
          <p14:tracePt t="40537" x="6705600" y="4005263"/>
          <p14:tracePt t="40545" x="6734175" y="4005263"/>
          <p14:tracePt t="40553" x="6746875" y="4005263"/>
          <p14:tracePt t="40561" x="6761163" y="4019550"/>
          <p14:tracePt t="40578" x="6775450" y="4032250"/>
          <p14:tracePt t="40587" x="6788150" y="4046538"/>
          <p14:tracePt t="40594" x="6802438" y="4059238"/>
          <p14:tracePt t="40602" x="6816725" y="4087813"/>
          <p14:tracePt t="40609" x="6829425" y="4087813"/>
          <p14:tracePt t="40617" x="6843713" y="4100513"/>
          <p14:tracePt t="40625" x="6870700" y="4129088"/>
          <p14:tracePt t="40633" x="6884988" y="4141788"/>
          <p14:tracePt t="40642" x="6897688" y="4156075"/>
          <p14:tracePt t="40649" x="6926263" y="4170363"/>
          <p14:tracePt t="40656" x="6938963" y="4197350"/>
          <p14:tracePt t="40670" x="6953250" y="4197350"/>
          <p14:tracePt t="40673" x="6953250" y="4210050"/>
          <p14:tracePt t="40681" x="6967538" y="4224338"/>
          <p14:tracePt t="40689" x="6980238" y="4238625"/>
          <p14:tracePt t="40713" x="6994525" y="4251325"/>
          <p14:tracePt t="40729" x="7007225" y="4251325"/>
          <p14:tracePt t="40737" x="7007225" y="4265613"/>
          <p14:tracePt t="40753" x="7021513" y="4265613"/>
          <p14:tracePt t="40761" x="7021513" y="4279900"/>
          <p14:tracePt t="40786" x="7035800" y="4279900"/>
          <p14:tracePt t="40803" x="7035800" y="4292600"/>
          <p14:tracePt t="40810" x="7035800" y="4321175"/>
          <p14:tracePt t="40818" x="7035800" y="4389438"/>
          <p14:tracePt t="40825" x="6994525" y="4513263"/>
          <p14:tracePt t="41269" x="6994525" y="4498975"/>
          <p14:tracePt t="41277" x="7035800" y="4457700"/>
          <p14:tracePt t="41285" x="7062788" y="4430713"/>
          <p14:tracePt t="41293" x="7089775" y="4402138"/>
          <p14:tracePt t="41301" x="7104063" y="4375150"/>
          <p14:tracePt t="41309" x="7131050" y="4333875"/>
          <p14:tracePt t="41317" x="7145338" y="4306888"/>
          <p14:tracePt t="41325" x="7159625" y="4279900"/>
          <p14:tracePt t="41333" x="7159625" y="4265613"/>
          <p14:tracePt t="41341" x="7159625" y="4251325"/>
          <p14:tracePt t="41349" x="7172325" y="4238625"/>
          <p14:tracePt t="41377" x="7172325" y="4224338"/>
          <p14:tracePt t="41386" x="7186613" y="4224338"/>
          <p14:tracePt t="41409" x="7186613" y="4210050"/>
          <p14:tracePt t="41417" x="7199313" y="4210050"/>
          <p14:tracePt t="41425" x="7199313" y="4197350"/>
          <p14:tracePt t="41433" x="7199313" y="4183063"/>
          <p14:tracePt t="41449" x="7213600" y="4170363"/>
          <p14:tracePt t="41465" x="7213600" y="4156075"/>
          <p14:tracePt t="41474" x="7227888" y="4156075"/>
          <p14:tracePt t="41481" x="7240588" y="4129088"/>
          <p14:tracePt t="41497" x="7269163" y="4114800"/>
          <p14:tracePt t="41505" x="7269163" y="4087813"/>
          <p14:tracePt t="41509" x="7281863" y="4087813"/>
          <p14:tracePt t="41517" x="7281863" y="4059238"/>
          <p14:tracePt t="41538" x="7296150" y="4046538"/>
          <p14:tracePt t="41546" x="7310438" y="4032250"/>
          <p14:tracePt t="41554" x="7310438" y="4019550"/>
          <p14:tracePt t="41561" x="7323138" y="3990975"/>
          <p14:tracePt t="41577" x="7337425" y="3978275"/>
          <p14:tracePt t="41585" x="7350125" y="3963988"/>
          <p14:tracePt t="41593" x="7364413" y="3949700"/>
          <p14:tracePt t="41609" x="7391400" y="3937000"/>
          <p14:tracePt t="41625" x="7405688" y="3922713"/>
          <p14:tracePt t="41633" x="7419975" y="3922713"/>
          <p14:tracePt t="41641" x="7432675" y="3908425"/>
          <p14:tracePt t="41649" x="7446963" y="3908425"/>
          <p14:tracePt t="41657" x="7473950" y="3895725"/>
          <p14:tracePt t="41665" x="7500938" y="3895725"/>
          <p14:tracePt t="41673" x="7515225" y="3881438"/>
          <p14:tracePt t="41681" x="7542213" y="3867150"/>
          <p14:tracePt t="41689" x="7583488" y="3854450"/>
          <p14:tracePt t="41697" x="7612063" y="3840163"/>
          <p14:tracePt t="41705" x="7639050" y="3827463"/>
          <p14:tracePt t="41714" x="7653338" y="3813175"/>
          <p14:tracePt t="41722" x="7693025" y="3798888"/>
          <p14:tracePt t="41729" x="7734300" y="3786188"/>
          <p14:tracePt t="41738" x="7762875" y="3771900"/>
          <p14:tracePt t="41745" x="7789863" y="3771900"/>
          <p14:tracePt t="41753" x="7831138" y="3757613"/>
          <p14:tracePt t="41761" x="7872413" y="3757613"/>
          <p14:tracePt t="41769" x="7926388" y="3757613"/>
          <p14:tracePt t="41777" x="7967663" y="3757613"/>
          <p14:tracePt t="41785" x="8023225" y="3757613"/>
          <p14:tracePt t="41793" x="8077200" y="3757613"/>
          <p14:tracePt t="41801" x="8159750" y="3757613"/>
          <p14:tracePt t="41809" x="8269288" y="3757613"/>
          <p14:tracePt t="41821" x="8366125" y="3757613"/>
          <p14:tracePt t="41825" x="8475663" y="3757613"/>
          <p14:tracePt t="41833" x="8585200" y="3757613"/>
          <p14:tracePt t="41841" x="8709025" y="3771900"/>
          <p14:tracePt t="41849" x="8818563" y="3771900"/>
          <p14:tracePt t="41857" x="8928100" y="3786188"/>
          <p14:tracePt t="41865" x="9051925" y="3798888"/>
          <p14:tracePt t="41873" x="9161463" y="3813175"/>
          <p14:tracePt t="41881" x="9271000" y="3840163"/>
          <p14:tracePt t="41889" x="9366250" y="3867150"/>
          <p14:tracePt t="41897" x="9448800" y="3895725"/>
          <p14:tracePt t="41907" x="9545638" y="3922713"/>
          <p14:tracePt t="41913" x="9628188" y="3949700"/>
          <p14:tracePt t="41923" x="9696450" y="3978275"/>
          <p14:tracePt t="41929" x="9779000" y="3990975"/>
          <p14:tracePt t="41938" x="9859963" y="4019550"/>
          <p14:tracePt t="41945" x="9915525" y="4046538"/>
          <p14:tracePt t="41955" x="9983788" y="4073525"/>
          <p14:tracePt t="41962" x="10052050" y="4114800"/>
          <p14:tracePt t="41970" x="10066338" y="4114800"/>
          <p14:tracePt t="41977" x="10107613" y="4156075"/>
          <p14:tracePt t="41987" x="10134600" y="4183063"/>
          <p14:tracePt t="41994" x="10148888" y="4210050"/>
          <p14:tracePt t="42002" x="10161588" y="4238625"/>
          <p14:tracePt t="42009" x="10175875" y="4238625"/>
          <p14:tracePt t="42017" x="10175875" y="4251325"/>
          <p14:tracePt t="42726" x="10161588" y="4238625"/>
          <p14:tracePt t="42729" x="10161588" y="4224338"/>
          <p14:tracePt t="42737" x="10148888" y="4224338"/>
          <p14:tracePt t="42745" x="10134600" y="4210050"/>
          <p14:tracePt t="42753" x="10121900" y="4210050"/>
          <p14:tracePt t="42761" x="10121900" y="4197350"/>
          <p14:tracePt t="42769" x="10107613" y="4197350"/>
          <p14:tracePt t="42786" x="10093325" y="4197350"/>
          <p14:tracePt t="42793" x="10080625" y="4197350"/>
          <p14:tracePt t="42825" x="10066338" y="4197350"/>
          <p14:tracePt t="42866" x="10052050" y="4197350"/>
          <p14:tracePt t="42914" x="10039350" y="4197350"/>
          <p14:tracePt t="42930" x="10025063" y="4197350"/>
          <p14:tracePt t="42938" x="10025063" y="4170363"/>
          <p14:tracePt t="42945" x="10010775" y="4170363"/>
          <p14:tracePt t="42961" x="10010775" y="4156075"/>
          <p14:tracePt t="42969" x="9998075" y="4156075"/>
          <p14:tracePt t="43057" x="9983788" y="4156075"/>
          <p14:tracePt t="43082" x="9969500" y="4141788"/>
          <p14:tracePt t="43113" x="9969500" y="4129088"/>
          <p14:tracePt t="43121" x="9956800" y="4129088"/>
          <p14:tracePt t="43170" x="9942513" y="4129088"/>
          <p14:tracePt t="43186" x="9929813" y="4129088"/>
          <p14:tracePt t="43194" x="9929813" y="4114800"/>
          <p14:tracePt t="43203" x="9915525" y="4114800"/>
          <p14:tracePt t="43221" x="9901238" y="4114800"/>
          <p14:tracePt t="43321" x="9901238" y="4100513"/>
          <p14:tracePt t="43338" x="9888538" y="4100513"/>
          <p14:tracePt t="43377" x="9888538" y="4087813"/>
          <p14:tracePt t="43418" x="9874250" y="4073525"/>
          <p14:tracePt t="43425" x="9874250" y="4059238"/>
          <p14:tracePt t="43441" x="9859963" y="4059238"/>
          <p14:tracePt t="43449" x="9859963" y="4046538"/>
          <p14:tracePt t="43473" x="9859963" y="4032250"/>
          <p14:tracePt t="43482" x="9847263" y="4032250"/>
          <p14:tracePt t="43498" x="9847263" y="4019550"/>
          <p14:tracePt t="43514" x="9847263" y="4005263"/>
          <p14:tracePt t="43545" x="9832975" y="4005263"/>
          <p14:tracePt t="43561" x="9832975" y="3990975"/>
          <p14:tracePt t="43693" x="9818688" y="3990975"/>
          <p14:tracePt t="43709" x="9805988" y="3990975"/>
          <p14:tracePt t="43716" x="9805988" y="4005263"/>
          <p14:tracePt t="43724" x="9791700" y="4005263"/>
          <p14:tracePt t="43733" x="9791700" y="4019550"/>
          <p14:tracePt t="43741" x="9779000" y="4019550"/>
          <p14:tracePt t="43753" x="9779000" y="4032250"/>
          <p14:tracePt t="43793" x="9764713" y="4032250"/>
          <p14:tracePt t="43821" x="9764713" y="4046538"/>
          <p14:tracePt t="43832" x="9750425" y="4046538"/>
          <p14:tracePt t="43841" x="9750425" y="4073525"/>
          <p14:tracePt t="43856" x="9737725" y="4087813"/>
          <p14:tracePt t="43881" x="9737725" y="4100513"/>
          <p14:tracePt t="43889" x="9723438" y="4100513"/>
          <p14:tracePt t="43897" x="9723438" y="4114800"/>
          <p14:tracePt t="43938" x="9723438" y="4129088"/>
          <p14:tracePt t="43946" x="9723438" y="4156075"/>
          <p14:tracePt t="43953" x="9723438" y="4183063"/>
          <p14:tracePt t="43961" x="9709150" y="4197350"/>
          <p14:tracePt t="43968" x="9709150" y="4224338"/>
          <p14:tracePt t="43977" x="9696450" y="4265613"/>
          <p14:tracePt t="43985" x="9682163" y="4306888"/>
          <p14:tracePt t="43994" x="9682163" y="4333875"/>
          <p14:tracePt t="44002" x="9682163" y="4348163"/>
          <p14:tracePt t="44010" x="9682163" y="4362450"/>
          <p14:tracePt t="44018" x="9682163" y="4375150"/>
          <p14:tracePt t="44042" x="9682163" y="4389438"/>
          <p14:tracePt t="44137" x="9682163" y="4402138"/>
          <p14:tracePt t="44145" x="9682163" y="4416425"/>
          <p14:tracePt t="44153" x="9682163" y="4430713"/>
          <p14:tracePt t="44169" x="9682163" y="4457700"/>
          <p14:tracePt t="44177" x="9667875" y="4457700"/>
          <p14:tracePt t="44309" x="9667875" y="4471988"/>
          <p14:tracePt t="44464" x="9667875" y="4484688"/>
          <p14:tracePt t="44561" x="9667875" y="4498975"/>
          <p14:tracePt t="44577" x="9667875" y="4513263"/>
          <p14:tracePt t="44592" x="9667875" y="4525963"/>
          <p14:tracePt t="44609" x="9667875" y="4552950"/>
          <p14:tracePt t="44625" x="9667875" y="4567238"/>
          <p14:tracePt t="44632" x="9667875" y="4581525"/>
          <p14:tracePt t="44649" x="9667875" y="4608513"/>
          <p14:tracePt t="44657" x="9655175" y="4622800"/>
          <p14:tracePt t="44665" x="9655175" y="4635500"/>
          <p14:tracePt t="44672" x="9640888" y="4664075"/>
          <p14:tracePt t="44681" x="9628188" y="4691063"/>
          <p14:tracePt t="44689" x="9628188" y="4705350"/>
          <p14:tracePt t="44698" x="9628188" y="4732338"/>
          <p14:tracePt t="44706" x="9628188" y="4759325"/>
          <p14:tracePt t="44714" x="9613900" y="4773613"/>
          <p14:tracePt t="44722" x="9599613" y="4786313"/>
          <p14:tracePt t="44730" x="9599613" y="4800600"/>
          <p14:tracePt t="44737" x="9599613" y="4814888"/>
          <p14:tracePt t="44746" x="9599613" y="4827588"/>
          <p14:tracePt t="44754" x="9586913" y="4856163"/>
          <p14:tracePt t="44761" x="9586913" y="4868863"/>
          <p14:tracePt t="44770" x="9586913" y="4883150"/>
          <p14:tracePt t="44778" x="9572625" y="4924425"/>
          <p14:tracePt t="44787" x="9572625" y="4951413"/>
          <p14:tracePt t="44793" x="9558338" y="4992688"/>
          <p14:tracePt t="44802" x="9558338" y="5019675"/>
          <p14:tracePt t="44810" x="9545638" y="5048250"/>
          <p14:tracePt t="44818" x="9531350" y="5075238"/>
          <p14:tracePt t="44826" x="9531350" y="5116513"/>
          <p14:tracePt t="44833" x="9517063" y="5157788"/>
          <p14:tracePt t="44841" x="9504363" y="5184775"/>
          <p14:tracePt t="44849" x="9490075" y="5199063"/>
          <p14:tracePt t="44857" x="9490075" y="5226050"/>
          <p14:tracePt t="44865" x="9475788" y="5253038"/>
          <p14:tracePt t="44874" x="9463088" y="5253038"/>
          <p14:tracePt t="44882" x="9463088" y="5267325"/>
          <p14:tracePt t="44889" x="9463088" y="5280025"/>
          <p14:tracePt t="44897" x="9448800" y="5294313"/>
          <p14:tracePt t="44921" x="9448800" y="5308600"/>
          <p14:tracePt t="44937" x="9436100" y="5321300"/>
          <p14:tracePt t="44945" x="9436100" y="5335588"/>
          <p14:tracePt t="44961" x="9421813" y="5335588"/>
          <p14:tracePt t="44970" x="9421813" y="5349875"/>
          <p14:tracePt t="45110" x="9407525" y="5349875"/>
          <p14:tracePt t="45341" x="9421813" y="5349875"/>
          <p14:tracePt t="45353" x="9436100" y="5335588"/>
          <p14:tracePt t="45369" x="9436100" y="5321300"/>
          <p14:tracePt t="45385" x="9448800" y="5321300"/>
          <p14:tracePt t="45409" x="9448800" y="5308600"/>
          <p14:tracePt t="45417" x="9463088" y="5308600"/>
          <p14:tracePt t="45441" x="9463088" y="5294313"/>
          <p14:tracePt t="45466" x="9463088" y="5280025"/>
          <p14:tracePt t="45482" x="9463088" y="5267325"/>
          <p14:tracePt t="45585" x="9463088" y="5253038"/>
          <p14:tracePt t="45641" x="9463088" y="5238750"/>
          <p14:tracePt t="45649" x="9463088" y="5226050"/>
          <p14:tracePt t="45658" x="9463088" y="5199063"/>
          <p14:tracePt t="45665" x="9463088" y="5184775"/>
          <p14:tracePt t="45673" x="9463088" y="5170488"/>
          <p14:tracePt t="45687" x="9463088" y="5157788"/>
          <p14:tracePt t="45689" x="9448800" y="5129213"/>
          <p14:tracePt t="45697" x="9436100" y="5116513"/>
          <p14:tracePt t="45705" x="9436100" y="5102225"/>
          <p14:tracePt t="45713" x="9436100" y="5087938"/>
          <p14:tracePt t="45721" x="9436100" y="5075238"/>
          <p14:tracePt t="45729" x="9421813" y="5060950"/>
          <p14:tracePt t="45738" x="9421813" y="5048250"/>
          <p14:tracePt t="45754" x="9407525" y="5033963"/>
          <p14:tracePt t="45769" x="9407525" y="5019675"/>
          <p14:tracePt t="45866" x="9407525" y="5006975"/>
          <p14:tracePt t="46238" x="9407525" y="4992688"/>
          <p14:tracePt t="46246" x="9407525" y="4978400"/>
          <p14:tracePt t="46254" x="9407525" y="4965700"/>
          <p14:tracePt t="46269" x="9407525" y="4951413"/>
          <p14:tracePt t="46286" x="9407525" y="4937125"/>
          <p14:tracePt t="46301" x="9407525" y="4924425"/>
          <p14:tracePt t="46309" x="9407525" y="4910138"/>
          <p14:tracePt t="46345" x="9407525" y="4895850"/>
          <p14:tracePt t="46734" x="9407525" y="4883150"/>
          <p14:tracePt t="46750" x="9394825" y="4856163"/>
          <p14:tracePt t="46758" x="9380538" y="4814888"/>
          <p14:tracePt t="46766" x="9339263" y="4745038"/>
          <p14:tracePt t="46774" x="9312275" y="4718050"/>
          <p14:tracePt t="46781" x="9297988" y="4664075"/>
          <p14:tracePt t="46789" x="9256713" y="4608513"/>
          <p14:tracePt t="46793" x="9202738" y="4552950"/>
          <p14:tracePt t="46802" x="9147175" y="4484688"/>
          <p14:tracePt t="46809" x="9120188" y="4416425"/>
          <p14:tracePt t="46817" x="9078913" y="4389438"/>
          <p14:tracePt t="46825" x="9064625" y="4362450"/>
          <p14:tracePt t="46833" x="9037638" y="4362450"/>
          <p14:tracePt t="46841" x="9037638" y="4348163"/>
          <p14:tracePt t="46849" x="9023350" y="4348163"/>
          <p14:tracePt t="46881" x="9010650" y="4348163"/>
          <p14:tracePt t="46896" x="8982075" y="4375150"/>
          <p14:tracePt t="46905" x="8969375" y="4389438"/>
          <p14:tracePt t="46913" x="8955088" y="4416425"/>
          <p14:tracePt t="46921" x="8942388" y="4443413"/>
          <p14:tracePt t="46929" x="8928100" y="4457700"/>
          <p14:tracePt t="46937" x="8901113" y="4484688"/>
          <p14:tracePt t="46945" x="8901113" y="4513263"/>
          <p14:tracePt t="46961" x="8886825" y="4540250"/>
          <p14:tracePt t="46969" x="8872538" y="4540250"/>
          <p14:tracePt t="46977" x="8872538" y="4552950"/>
          <p14:tracePt t="46986" x="8872538" y="4567238"/>
          <p14:tracePt t="46992" x="8872538" y="4581525"/>
          <p14:tracePt t="47041" x="8872538" y="4594225"/>
          <p14:tracePt t="47066" x="8886825" y="4594225"/>
          <p14:tracePt t="47073" x="8886825" y="4608513"/>
          <p14:tracePt t="47089" x="8901113" y="4635500"/>
          <p14:tracePt t="47097" x="8913813" y="4649788"/>
          <p14:tracePt t="47105" x="8928100" y="4676775"/>
          <p14:tracePt t="47113" x="8942388" y="4705350"/>
          <p14:tracePt t="47121" x="8955088" y="4718050"/>
          <p14:tracePt t="47130" x="8982075" y="4732338"/>
          <p14:tracePt t="47137" x="8996363" y="4759325"/>
          <p14:tracePt t="47145" x="9010650" y="4773613"/>
          <p14:tracePt t="47153" x="9023350" y="4773613"/>
          <p14:tracePt t="47161" x="9037638" y="4773613"/>
          <p14:tracePt t="47169" x="9051925" y="4773613"/>
          <p14:tracePt t="47177" x="9078913" y="4773613"/>
          <p14:tracePt t="47201" x="9093200" y="4759325"/>
          <p14:tracePt t="47209" x="9105900" y="4745038"/>
          <p14:tracePt t="47217" x="9105900" y="4732338"/>
          <p14:tracePt t="47225" x="9105900" y="4705350"/>
          <p14:tracePt t="47233" x="9105900" y="4664075"/>
          <p14:tracePt t="47242" x="9105900" y="4622800"/>
          <p14:tracePt t="47249" x="9105900" y="4581525"/>
          <p14:tracePt t="47257" x="9105900" y="4552950"/>
          <p14:tracePt t="47265" x="9105900" y="4540250"/>
          <p14:tracePt t="47273" x="9105900" y="4525963"/>
          <p14:tracePt t="47299" x="9093200" y="4525963"/>
          <p14:tracePt t="47329" x="9093200" y="4540250"/>
          <p14:tracePt t="47337" x="9093200" y="4552950"/>
          <p14:tracePt t="47353" x="9093200" y="4567238"/>
          <p14:tracePt t="47361" x="9093200" y="4581525"/>
          <p14:tracePt t="47369" x="9093200" y="4594225"/>
          <p14:tracePt t="47418" x="9093200" y="4567238"/>
          <p14:tracePt t="47426" x="9093200" y="4498975"/>
          <p14:tracePt t="47433" x="9093200" y="4457700"/>
          <p14:tracePt t="47441" x="9093200" y="4402138"/>
          <p14:tracePt t="47449" x="9093200" y="4321175"/>
          <p14:tracePt t="47457" x="9105900" y="4197350"/>
          <p14:tracePt t="47465" x="9120188" y="4087813"/>
          <p14:tracePt t="47473" x="9134475" y="3937000"/>
          <p14:tracePt t="47481" x="9161463" y="3771900"/>
          <p14:tracePt t="47489" x="9161463" y="3594100"/>
          <p14:tracePt t="47497" x="9161463" y="3414713"/>
          <p14:tracePt t="47506" x="9161463" y="3222625"/>
          <p14:tracePt t="47513" x="9147175" y="3003550"/>
          <p14:tracePt t="47522" x="9120188" y="2798763"/>
          <p14:tracePt t="47529" x="9078913" y="2606675"/>
          <p14:tracePt t="47537" x="9023350" y="2455863"/>
          <p14:tracePt t="47545" x="8996363" y="2332038"/>
          <p14:tracePt t="47553" x="8955088" y="2193925"/>
          <p14:tracePt t="47560" x="8928100" y="2084388"/>
          <p14:tracePt t="47568" x="8901113" y="1989138"/>
          <p14:tracePt t="47577" x="8872538" y="1906588"/>
          <p14:tracePt t="47585" x="8859838" y="1879600"/>
          <p14:tracePt t="47593" x="8859838" y="1838325"/>
          <p14:tracePt t="47601" x="8845550" y="1809750"/>
          <p14:tracePt t="47609" x="8845550" y="1797050"/>
          <p14:tracePt t="47617" x="8831263" y="1782763"/>
          <p14:tracePt t="47625" x="8831263" y="1770063"/>
          <p14:tracePt t="47641" x="8831263" y="1755775"/>
          <p14:tracePt t="47649" x="8831263" y="1741488"/>
          <p14:tracePt t="47713" x="8831263" y="1770063"/>
          <p14:tracePt t="47721" x="8831263" y="1797050"/>
          <p14:tracePt t="47730" x="8831263" y="1851025"/>
          <p14:tracePt t="47737" x="8831263" y="1962150"/>
          <p14:tracePt t="47745" x="8831263" y="2057400"/>
          <p14:tracePt t="47753" x="8831263" y="2193925"/>
          <p14:tracePt t="47761" x="8831263" y="2359025"/>
          <p14:tracePt t="47769" x="8831263" y="2565400"/>
          <p14:tracePt t="47777" x="8831263" y="2757488"/>
          <p14:tracePt t="47785" x="8845550" y="3044825"/>
          <p14:tracePt t="47793" x="8886825" y="3292475"/>
          <p14:tracePt t="47801" x="8942388" y="3648075"/>
          <p14:tracePt t="47810" x="8982075" y="3895725"/>
          <p14:tracePt t="47818" x="9023350" y="4087813"/>
          <p14:tracePt t="47826" x="9078913" y="4321175"/>
          <p14:tracePt t="47833" x="9105900" y="4513263"/>
          <p14:tracePt t="47841" x="9134475" y="4635500"/>
          <p14:tracePt t="47849" x="9147175" y="4745038"/>
          <p14:tracePt t="47857" x="9174163" y="4841875"/>
          <p14:tracePt t="47866" x="9188450" y="4883150"/>
          <p14:tracePt t="47874" x="9202738" y="4924425"/>
          <p14:tracePt t="47881" x="9202738" y="4937125"/>
          <p14:tracePt t="47897" x="9202738" y="4951413"/>
          <p14:tracePt t="47905" x="9215438" y="4951413"/>
          <p14:tracePt t="47987" x="9215438" y="4965700"/>
          <p14:tracePt t="48017" x="9215438" y="4978400"/>
          <p14:tracePt t="48433" x="9202738" y="4978400"/>
          <p14:tracePt t="48457" x="9188450" y="4965700"/>
          <p14:tracePt t="48465" x="9188450" y="4951413"/>
          <p14:tracePt t="48513" x="9174163" y="4951413"/>
          <p14:tracePt t="48545" x="9174163" y="4937125"/>
          <p14:tracePt t="49993" x="9174163" y="4951413"/>
          <p14:tracePt t="50593" x="9161463" y="4937125"/>
          <p14:tracePt t="50601" x="9147175" y="4937125"/>
          <p14:tracePt t="50617" x="9147175" y="4924425"/>
          <p14:tracePt t="50641" x="9134475" y="4924425"/>
          <p14:tracePt t="50682" x="9134475" y="4910138"/>
          <p14:tracePt t="50810" x="9120188" y="4910138"/>
          <p14:tracePt t="50817" x="9120188" y="4895850"/>
          <p14:tracePt t="50833" x="9105900" y="4895850"/>
          <p14:tracePt t="50841" x="9093200" y="4883150"/>
          <p14:tracePt t="50849" x="9051925" y="4856163"/>
          <p14:tracePt t="50857" x="9037638" y="4841875"/>
          <p14:tracePt t="50865" x="8996363" y="4827588"/>
          <p14:tracePt t="50873" x="8955088" y="4800600"/>
          <p14:tracePt t="50881" x="8886825" y="4773613"/>
          <p14:tracePt t="50890" x="8859838" y="4773613"/>
          <p14:tracePt t="50898" x="8818563" y="4773613"/>
          <p14:tracePt t="50906" x="8804275" y="4773613"/>
          <p14:tracePt t="50914" x="8777288" y="4773613"/>
          <p14:tracePt t="50922" x="8736013" y="4773613"/>
          <p14:tracePt t="50930" x="8709025" y="4773613"/>
          <p14:tracePt t="50938" x="8667750" y="4773613"/>
          <p14:tracePt t="50945" x="8626475" y="4786313"/>
          <p14:tracePt t="50954" x="8543925" y="4814888"/>
          <p14:tracePt t="50962" x="8488363" y="4841875"/>
          <p14:tracePt t="50970" x="8407400" y="4868863"/>
          <p14:tracePt t="50978" x="8366125" y="4883150"/>
          <p14:tracePt t="50987" x="8269288" y="4910138"/>
          <p14:tracePt t="50994" x="8174038" y="4937125"/>
          <p14:tracePt t="51001" x="8023225" y="4965700"/>
          <p14:tracePt t="51009" x="7872413" y="5006975"/>
          <p14:tracePt t="51017" x="7612063" y="5060950"/>
          <p14:tracePt t="51025" x="7391400" y="5116513"/>
          <p14:tracePt t="51033" x="7062788" y="5170488"/>
          <p14:tracePt t="51041" x="6705600" y="5211763"/>
          <p14:tracePt t="51049" x="6323013" y="5253038"/>
          <p14:tracePt t="51057" x="5938838" y="5294313"/>
          <p14:tracePt t="51065" x="5622925" y="5321300"/>
          <p14:tracePt t="51074" x="5253038" y="5321300"/>
          <p14:tracePt t="51081" x="4841875" y="5321300"/>
          <p14:tracePt t="51090" x="4457700" y="5308600"/>
          <p14:tracePt t="51097" x="4073525" y="5267325"/>
          <p14:tracePt t="51105" x="3784600" y="5226050"/>
          <p14:tracePt t="51113" x="3497263" y="5170488"/>
          <p14:tracePt t="51121" x="3168650" y="5087938"/>
          <p14:tracePt t="51129" x="2867025" y="4992688"/>
          <p14:tracePt t="51138" x="2551113" y="4883150"/>
          <p14:tracePt t="51146" x="2276475" y="4773613"/>
          <p14:tracePt t="51154" x="2125663" y="4691063"/>
          <p14:tracePt t="51161" x="1974850" y="4594225"/>
          <p14:tracePt t="51169" x="1838325" y="4484688"/>
          <p14:tracePt t="51177" x="1728788" y="4389438"/>
          <p14:tracePt t="51186" x="1673225" y="4306888"/>
          <p14:tracePt t="51193" x="1631950" y="4224338"/>
          <p14:tracePt t="51207" x="1590675" y="4129088"/>
          <p14:tracePt t="51210" x="1576388" y="4019550"/>
          <p14:tracePt t="51217" x="1563688" y="3881438"/>
          <p14:tracePt t="51225" x="1563688" y="3771900"/>
          <p14:tracePt t="51233" x="1563688" y="3606800"/>
          <p14:tracePt t="51241" x="1590675" y="3470275"/>
          <p14:tracePt t="51249" x="1617663" y="3333750"/>
          <p14:tracePt t="51257" x="1658938" y="3181350"/>
          <p14:tracePt t="51265" x="1687513" y="3071813"/>
          <p14:tracePt t="51273" x="1714500" y="2949575"/>
          <p14:tracePt t="51281" x="1728788" y="2867025"/>
          <p14:tracePt t="51289" x="1741488" y="2784475"/>
          <p14:tracePt t="51297" x="1755775" y="2701925"/>
          <p14:tracePt t="51305" x="1755775" y="2619375"/>
          <p14:tracePt t="51313" x="1755775" y="2578100"/>
          <p14:tracePt t="51321" x="1755775" y="2536825"/>
          <p14:tracePt t="51329" x="1755775" y="2482850"/>
          <p14:tracePt t="51337" x="1755775" y="2441575"/>
          <p14:tracePt t="51345" x="1755775" y="2400300"/>
          <p14:tracePt t="51353" x="1741488" y="2373313"/>
          <p14:tracePt t="51361" x="1741488" y="2344738"/>
          <p14:tracePt t="51370" x="1741488" y="2332038"/>
          <p14:tracePt t="51378" x="1741488" y="2317750"/>
          <p14:tracePt t="51541" x="1755775" y="2344738"/>
          <p14:tracePt t="51548" x="1768475" y="2386013"/>
          <p14:tracePt t="51561" x="1782763" y="2455863"/>
          <p14:tracePt t="51568" x="1824038" y="2551113"/>
          <p14:tracePt t="51577" x="1851025" y="2633663"/>
          <p14:tracePt t="51585" x="1892300" y="2728913"/>
          <p14:tracePt t="51593" x="1933575" y="2825750"/>
          <p14:tracePt t="51601" x="1989138" y="2921000"/>
          <p14:tracePt t="51609" x="2016125" y="3017838"/>
          <p14:tracePt t="51617" x="2043113" y="3113088"/>
          <p14:tracePt t="51625" x="2084388" y="3209925"/>
          <p14:tracePt t="51633" x="2111375" y="3292475"/>
          <p14:tracePt t="51641" x="2125663" y="3373438"/>
          <p14:tracePt t="51649" x="2152650" y="3443288"/>
          <p14:tracePt t="51669" x="2193925" y="3565525"/>
          <p14:tracePt t="51673" x="2222500" y="3635375"/>
          <p14:tracePt t="51681" x="2235200" y="3703638"/>
          <p14:tracePt t="51689" x="2262188" y="3771900"/>
          <p14:tracePt t="51697" x="2262188" y="3827463"/>
          <p14:tracePt t="51705" x="2290763" y="3895725"/>
          <p14:tracePt t="51713" x="2303463" y="3949700"/>
          <p14:tracePt t="51721" x="2332038" y="3990975"/>
          <p14:tracePt t="51729" x="2344738" y="4032250"/>
          <p14:tracePt t="51737" x="2344738" y="4073525"/>
          <p14:tracePt t="51745" x="2373313" y="4100513"/>
          <p14:tracePt t="51753" x="2386013" y="4141788"/>
          <p14:tracePt t="51760" x="2386013" y="4170363"/>
          <p14:tracePt t="51769" x="2413000" y="4210050"/>
          <p14:tracePt t="51776" x="2427288" y="4251325"/>
          <p14:tracePt t="51785" x="2441575" y="4306888"/>
          <p14:tracePt t="51793" x="2468563" y="4333875"/>
          <p14:tracePt t="51801" x="2482850" y="4362450"/>
          <p14:tracePt t="51809" x="2482850" y="4402138"/>
          <p14:tracePt t="51817" x="2495550" y="4443413"/>
          <p14:tracePt t="51825" x="2509838" y="4471988"/>
          <p14:tracePt t="51833" x="2509838" y="4484688"/>
          <p14:tracePt t="51841" x="2524125" y="4498975"/>
          <p14:tracePt t="51850" x="2524125" y="4525963"/>
          <p14:tracePt t="51858" x="2536825" y="4552950"/>
          <p14:tracePt t="51866" x="2551113" y="4567238"/>
          <p14:tracePt t="51874" x="2551113" y="4581525"/>
          <p14:tracePt t="51890" x="2563813" y="4581525"/>
          <p14:tracePt t="51897" x="2563813" y="4594225"/>
          <p14:tracePt t="51946" x="2563813" y="4581525"/>
          <p14:tracePt t="51953" x="2536825" y="4567238"/>
          <p14:tracePt t="51962" x="2536825" y="4552950"/>
          <p14:tracePt t="51969" x="2524125" y="4540250"/>
          <p14:tracePt t="51977" x="2509838" y="4525963"/>
          <p14:tracePt t="51986" x="2509838" y="4513263"/>
          <p14:tracePt t="51993" x="2509838" y="4498975"/>
          <p14:tracePt t="52222" x="2509838" y="4484688"/>
          <p14:tracePt t="52229" x="2509838" y="4430713"/>
          <p14:tracePt t="52238" x="2536825" y="4362450"/>
          <p14:tracePt t="52245" x="2563813" y="4251325"/>
          <p14:tracePt t="52254" x="2605088" y="4114800"/>
          <p14:tracePt t="52261" x="2674938" y="3922713"/>
          <p14:tracePt t="52274" x="2728913" y="3757613"/>
          <p14:tracePt t="52281" x="2797175" y="3594100"/>
          <p14:tracePt t="52291" x="2852738" y="3402013"/>
          <p14:tracePt t="52297" x="2921000" y="3209925"/>
          <p14:tracePt t="52305" x="3003550" y="2867025"/>
          <p14:tracePt t="52313" x="3086100" y="2578100"/>
          <p14:tracePt t="52321" x="3140075" y="2317750"/>
          <p14:tracePt t="52329" x="3222625" y="1989138"/>
          <p14:tracePt t="52337" x="3305175" y="1658938"/>
          <p14:tracePt t="52346" x="3387725" y="1357313"/>
          <p14:tracePt t="52354" x="3497263" y="946150"/>
          <p14:tracePt t="52361" x="3579813" y="658813"/>
          <p14:tracePt t="52369" x="3689350" y="315913"/>
          <p14:tracePt t="52377" x="3757613" y="55563"/>
          <p14:tracePt t="53473" x="4691063" y="26988"/>
          <p14:tracePt t="53481" x="4691063" y="438150"/>
          <p14:tracePt t="53489" x="4703763" y="781050"/>
          <p14:tracePt t="53497" x="4703763" y="973138"/>
          <p14:tracePt t="53505" x="4703763" y="1165225"/>
          <p14:tracePt t="53513" x="4703763" y="1466850"/>
          <p14:tracePt t="53521" x="4703763" y="1646238"/>
          <p14:tracePt t="53529" x="4703763" y="1892300"/>
          <p14:tracePt t="53537" x="4703763" y="2057400"/>
          <p14:tracePt t="53545" x="4703763" y="2235200"/>
          <p14:tracePt t="53554" x="4703763" y="2427288"/>
          <p14:tracePt t="53561" x="4703763" y="2606675"/>
          <p14:tracePt t="53570" x="4691063" y="2757488"/>
          <p14:tracePt t="53578" x="4662488" y="2879725"/>
          <p14:tracePt t="53587" x="4649788" y="2990850"/>
          <p14:tracePt t="53593" x="4649788" y="3071813"/>
          <p14:tracePt t="53601" x="4635500" y="3181350"/>
          <p14:tracePt t="53609" x="4621213" y="3251200"/>
          <p14:tracePt t="53617" x="4621213" y="3319463"/>
          <p14:tracePt t="53625" x="4608513" y="3373438"/>
          <p14:tracePt t="53633" x="4608513" y="3402013"/>
          <p14:tracePt t="53641" x="4594225" y="3443288"/>
          <p14:tracePt t="53650" x="4594225" y="3470275"/>
          <p14:tracePt t="53657" x="4579938" y="3497263"/>
          <p14:tracePt t="53666" x="4579938" y="3524250"/>
          <p14:tracePt t="53674" x="4579938" y="3538538"/>
          <p14:tracePt t="53682" x="4567238" y="3565525"/>
          <p14:tracePt t="53690" x="4552950" y="3579813"/>
          <p14:tracePt t="53697" x="4552950" y="3594100"/>
          <p14:tracePt t="53706" x="4552950" y="3606800"/>
          <p14:tracePt t="53713" x="4552950" y="3621088"/>
          <p14:tracePt t="53722" x="4538663" y="3635375"/>
          <p14:tracePt t="53730" x="4525963" y="3648075"/>
          <p14:tracePt t="53737" x="4525963" y="3662363"/>
          <p14:tracePt t="53745" x="4525963" y="3689350"/>
          <p14:tracePt t="53754" x="4511675" y="3703638"/>
          <p14:tracePt t="53761" x="4498975" y="3730625"/>
          <p14:tracePt t="53770" x="4498975" y="3757613"/>
          <p14:tracePt t="53778" x="4498975" y="3771900"/>
          <p14:tracePt t="53794" x="4484688" y="3786188"/>
          <p14:tracePt t="53801" x="4484688" y="3798888"/>
          <p14:tracePt t="53809" x="4484688" y="3813175"/>
          <p14:tracePt t="53825" x="4484688" y="3827463"/>
          <p14:tracePt t="53833" x="4484688" y="3854450"/>
          <p14:tracePt t="53841" x="4470400" y="3867150"/>
          <p14:tracePt t="53848" x="4470400" y="3881438"/>
          <p14:tracePt t="53857" x="4470400" y="3908425"/>
          <p14:tracePt t="53864" x="4470400" y="3922713"/>
          <p14:tracePt t="53873" x="4470400" y="3937000"/>
          <p14:tracePt t="53881" x="4470400" y="3963988"/>
          <p14:tracePt t="53889" x="4470400" y="4005263"/>
          <p14:tracePt t="53897" x="4457700" y="4046538"/>
          <p14:tracePt t="53905" x="4457700" y="4059238"/>
          <p14:tracePt t="53913" x="4457700" y="4073525"/>
          <p14:tracePt t="53920" x="4457700" y="4100513"/>
          <p14:tracePt t="53928" x="4457700" y="4129088"/>
          <p14:tracePt t="53937" x="4457700" y="4170363"/>
          <p14:tracePt t="53945" x="4457700" y="4210050"/>
          <p14:tracePt t="53953" x="4457700" y="4238625"/>
          <p14:tracePt t="53961" x="4457700" y="4279900"/>
          <p14:tracePt t="53968" x="4457700" y="4306888"/>
          <p14:tracePt t="53977" x="4470400" y="4348163"/>
          <p14:tracePt t="53987" x="4484688" y="4389438"/>
          <p14:tracePt t="53993" x="4498975" y="4416425"/>
          <p14:tracePt t="54002" x="4498975" y="4471988"/>
          <p14:tracePt t="54010" x="4511675" y="4540250"/>
          <p14:tracePt t="54018" x="4511675" y="4581525"/>
          <p14:tracePt t="54026" x="4525963" y="4635500"/>
          <p14:tracePt t="54033" x="4525963" y="4664075"/>
          <p14:tracePt t="54041" x="4538663" y="4718050"/>
          <p14:tracePt t="54049" x="4552950" y="4759325"/>
          <p14:tracePt t="54057" x="4567238" y="4827588"/>
          <p14:tracePt t="54065" x="4567238" y="4868863"/>
          <p14:tracePt t="54074" x="4567238" y="4910138"/>
          <p14:tracePt t="54081" x="4579938" y="4937125"/>
          <p14:tracePt t="54090" x="4594225" y="4965700"/>
          <p14:tracePt t="54097" x="4608513" y="4992688"/>
          <p14:tracePt t="54105" x="4608513" y="5033963"/>
          <p14:tracePt t="54113" x="4608513" y="5060950"/>
          <p14:tracePt t="54121" x="4621213" y="5087938"/>
          <p14:tracePt t="54129" x="4635500" y="5116513"/>
          <p14:tracePt t="54137" x="4635500" y="5157788"/>
          <p14:tracePt t="54145" x="4649788" y="5184775"/>
          <p14:tracePt t="54154" x="4649788" y="5226050"/>
          <p14:tracePt t="54161" x="4649788" y="5267325"/>
          <p14:tracePt t="54171" x="4662488" y="5308600"/>
          <p14:tracePt t="54178" x="4676775" y="5349875"/>
          <p14:tracePt t="54188" x="4691063" y="5376863"/>
          <p14:tracePt t="54193" x="4691063" y="5403850"/>
          <p14:tracePt t="54201" x="4691063" y="5418138"/>
          <p14:tracePt t="54209" x="4703763" y="5418138"/>
          <p14:tracePt t="54217" x="4703763" y="5430838"/>
          <p14:tracePt t="54250" x="4703763" y="5445125"/>
          <p14:tracePt t="54258" x="4718050" y="5445125"/>
          <p14:tracePt t="54274" x="4730750" y="5459413"/>
          <p14:tracePt t="54281" x="4730750" y="5486400"/>
          <p14:tracePt t="54290" x="4730750" y="5500688"/>
          <p14:tracePt t="54297" x="4730750" y="5513388"/>
          <p14:tracePt t="54306" x="4730750" y="5527675"/>
          <p14:tracePt t="54313" x="4745038" y="5568950"/>
          <p14:tracePt t="54329" x="4759325" y="5581650"/>
          <p14:tracePt t="54401" x="4772025" y="5595938"/>
          <p14:tracePt t="54417" x="4772025" y="5610225"/>
          <p14:tracePt t="54441" x="4772025" y="5622925"/>
          <p14:tracePt t="54465" x="4786313" y="5622925"/>
          <p14:tracePt t="54473" x="4786313" y="5637213"/>
          <p14:tracePt t="54625" x="4786313" y="5651500"/>
          <p14:tracePt t="54786" x="4772025" y="5651500"/>
          <p14:tracePt t="54825" x="4759325" y="5651500"/>
          <p14:tracePt t="54841" x="4745038" y="5651500"/>
          <p14:tracePt t="54881" x="4730750" y="5651500"/>
          <p14:tracePt t="55222" x="4730750" y="5664200"/>
          <p14:tracePt t="55249" x="4730750" y="5678488"/>
          <p14:tracePt t="55265" x="4730750" y="5692775"/>
          <p14:tracePt t="55305" x="4745038" y="5692775"/>
          <p14:tracePt t="55593" x="4745038" y="5678488"/>
          <p14:tracePt t="55601" x="4745038" y="5622925"/>
          <p14:tracePt t="55609" x="4745038" y="5568950"/>
          <p14:tracePt t="55617" x="4759325" y="5500688"/>
          <p14:tracePt t="55625" x="4759325" y="5445125"/>
          <p14:tracePt t="55633" x="4772025" y="5391150"/>
          <p14:tracePt t="55642" x="4772025" y="5362575"/>
          <p14:tracePt t="55650" x="4786313" y="5321300"/>
          <p14:tracePt t="55669" x="4800600" y="5143500"/>
          <p14:tracePt t="55673" x="4800600" y="5075238"/>
          <p14:tracePt t="55681" x="4827588" y="4937125"/>
          <p14:tracePt t="55689" x="4841875" y="4814888"/>
          <p14:tracePt t="55697" x="4854575" y="4718050"/>
          <p14:tracePt t="55705" x="4868863" y="4622800"/>
          <p14:tracePt t="55713" x="4868863" y="4498975"/>
          <p14:tracePt t="55723" x="4868863" y="4389438"/>
          <p14:tracePt t="55729" x="4868863" y="4279900"/>
          <p14:tracePt t="55738" x="4868863" y="4141788"/>
          <p14:tracePt t="55746" x="4868863" y="4019550"/>
          <p14:tracePt t="55754" x="4868863" y="3908425"/>
          <p14:tracePt t="55762" x="4868863" y="3813175"/>
          <p14:tracePt t="55771" x="4868863" y="3676650"/>
          <p14:tracePt t="55778" x="4868863" y="3524250"/>
          <p14:tracePt t="55787" x="4854575" y="3402013"/>
          <p14:tracePt t="55794" x="4841875" y="3251200"/>
          <p14:tracePt t="55802" x="4827588" y="3086100"/>
          <p14:tracePt t="55809" x="4813300" y="2935288"/>
          <p14:tracePt t="55817" x="4800600" y="2811463"/>
          <p14:tracePt t="55825" x="4786313" y="2660650"/>
          <p14:tracePt t="55833" x="4772025" y="2536825"/>
          <p14:tracePt t="55841" x="4759325" y="2386013"/>
          <p14:tracePt t="55849" x="4745038" y="2222500"/>
          <p14:tracePt t="55857" x="4745038" y="2112963"/>
          <p14:tracePt t="55865" x="4745038" y="2001838"/>
          <p14:tracePt t="55874" x="4745038" y="1892300"/>
          <p14:tracePt t="55881" x="4745038" y="1782763"/>
          <p14:tracePt t="55889" x="4745038" y="1687513"/>
          <p14:tracePt t="55897" x="4745038" y="1658938"/>
          <p14:tracePt t="55905" x="4745038" y="1604963"/>
          <p14:tracePt t="55913" x="4745038" y="1563688"/>
          <p14:tracePt t="55921" x="4745038" y="1522413"/>
          <p14:tracePt t="55929" x="4745038" y="1508125"/>
          <p14:tracePt t="55937" x="4745038" y="1481138"/>
          <p14:tracePt t="56016" x="4745038" y="1495425"/>
          <p14:tracePt t="56025" x="4745038" y="1536700"/>
          <p14:tracePt t="56033" x="4745038" y="1590675"/>
          <p14:tracePt t="56042" x="4745038" y="1646238"/>
          <p14:tracePt t="56049" x="4745038" y="1770063"/>
          <p14:tracePt t="56058" x="4759325" y="1974850"/>
          <p14:tracePt t="56065" x="4786313" y="2181225"/>
          <p14:tracePt t="56073" x="4827588" y="2524125"/>
          <p14:tracePt t="56081" x="4881563" y="2949575"/>
          <p14:tracePt t="56089" x="4922838" y="3484563"/>
          <p14:tracePt t="56097" x="4951413" y="4046538"/>
          <p14:tracePt t="56105" x="4978400" y="4622800"/>
          <p14:tracePt t="56113" x="4992688" y="5102225"/>
          <p14:tracePt t="56121" x="4992688" y="5513388"/>
          <p14:tracePt t="56129" x="4992688" y="5856288"/>
          <p14:tracePt t="56138" x="4992688" y="6116638"/>
          <p14:tracePt t="56145" x="4992688" y="6350000"/>
          <p14:tracePt t="56154" x="4992688" y="6515100"/>
          <p14:tracePt t="56161" x="4992688" y="6638925"/>
          <p14:tracePt t="56169" x="4992688" y="6734175"/>
          <p14:tracePt t="56177" x="4992688" y="6762750"/>
          <p14:tracePt t="56187" x="4992688" y="6775450"/>
          <p14:tracePt t="56201" x="4992688" y="6789738"/>
          <p14:tracePt t="56333" x="4992688" y="6762750"/>
          <p14:tracePt t="56341" x="5019675" y="6692900"/>
          <p14:tracePt t="56349" x="5032375" y="6651625"/>
          <p14:tracePt t="56357" x="5060950" y="6583363"/>
          <p14:tracePt t="56364" x="5102225" y="6459538"/>
          <p14:tracePt t="56373" x="5156200" y="6323013"/>
          <p14:tracePt t="56381" x="5280025" y="6089650"/>
          <p14:tracePt t="56391" x="5445125" y="5802313"/>
          <p14:tracePt t="56397" x="5608638" y="5541963"/>
          <p14:tracePt t="56406" x="5788025" y="5280025"/>
          <p14:tracePt t="56413" x="5924550" y="5087938"/>
          <p14:tracePt t="56422" x="6116638" y="4827588"/>
          <p14:tracePt t="56433" x="6267450" y="4594225"/>
          <p14:tracePt t="56441" x="6350000" y="4457700"/>
          <p14:tracePt t="56449" x="6445250" y="4306888"/>
          <p14:tracePt t="56457" x="6527800" y="4170363"/>
          <p14:tracePt t="56465" x="6583363" y="4059238"/>
          <p14:tracePt t="56473" x="6651625" y="3922713"/>
          <p14:tracePt t="56482" x="6692900" y="3786188"/>
          <p14:tracePt t="56489" x="6746875" y="3676650"/>
          <p14:tracePt t="56497" x="6788150" y="3552825"/>
          <p14:tracePt t="56505" x="6816725" y="3455988"/>
          <p14:tracePt t="56514" x="6829425" y="3333750"/>
          <p14:tracePt t="56521" x="6843713" y="3222625"/>
          <p14:tracePt t="56529" x="6843713" y="3127375"/>
          <p14:tracePt t="56536" x="6843713" y="3030538"/>
          <p14:tracePt t="56544" x="6843713" y="2949575"/>
          <p14:tracePt t="56552" x="6843713" y="2852738"/>
          <p14:tracePt t="56560" x="6843713" y="2757488"/>
          <p14:tracePt t="56568" x="6843713" y="2687638"/>
          <p14:tracePt t="56577" x="6843713" y="2592388"/>
          <p14:tracePt t="56585" x="6843713" y="2495550"/>
          <p14:tracePt t="56593" x="6843713" y="2414588"/>
          <p14:tracePt t="56600" x="6843713" y="2317750"/>
          <p14:tracePt t="56608" x="6843713" y="2222500"/>
          <p14:tracePt t="56616" x="6843713" y="2125663"/>
          <p14:tracePt t="56625" x="6843713" y="2057400"/>
          <p14:tracePt t="56633" x="6843713" y="1962150"/>
          <p14:tracePt t="56643" x="6843713" y="1892300"/>
          <p14:tracePt t="56649" x="6843713" y="1838325"/>
          <p14:tracePt t="56657" x="6843713" y="1782763"/>
          <p14:tracePt t="56673" x="6843713" y="1714500"/>
          <p14:tracePt t="56681" x="6829425" y="1687513"/>
          <p14:tracePt t="56689" x="6829425" y="1673225"/>
          <p14:tracePt t="56697" x="6829425" y="1646238"/>
          <p14:tracePt t="56705" x="6816725" y="1604963"/>
          <p14:tracePt t="56713" x="6802438" y="1577975"/>
          <p14:tracePt t="56721" x="6802438" y="1549400"/>
          <p14:tracePt t="56729" x="6788150" y="1522413"/>
          <p14:tracePt t="56738" x="6788150" y="1495425"/>
          <p14:tracePt t="56745" x="6788150" y="1466850"/>
          <p14:tracePt t="56753" x="6788150" y="1439863"/>
          <p14:tracePt t="56761" x="6775450" y="1427163"/>
          <p14:tracePt t="56768" x="6775450" y="1398588"/>
          <p14:tracePt t="56777" x="6775450" y="1371600"/>
          <p14:tracePt t="56785" x="6775450" y="1344613"/>
          <p14:tracePt t="56792" x="6775450" y="1316038"/>
          <p14:tracePt t="56800" x="6775450" y="1289050"/>
          <p14:tracePt t="56809" x="6775450" y="1276350"/>
          <p14:tracePt t="56816" x="6775450" y="1247775"/>
          <p14:tracePt t="56824" x="6775450" y="1206500"/>
          <p14:tracePt t="56833" x="6775450" y="1165225"/>
          <p14:tracePt t="56841" x="6775450" y="1138238"/>
          <p14:tracePt t="56849" x="6775450" y="1123950"/>
          <p14:tracePt t="56857" x="6775450" y="1096963"/>
          <p14:tracePt t="56864" x="6775450" y="1084263"/>
          <p14:tracePt t="56873" x="6775450" y="1042988"/>
          <p14:tracePt t="56881" x="6775450" y="1028700"/>
          <p14:tracePt t="56888" x="6775450" y="1014413"/>
          <p14:tracePt t="56896" x="6775450" y="987425"/>
          <p14:tracePt t="56905" x="6775450" y="973138"/>
          <p14:tracePt t="56922" x="6775450" y="960438"/>
          <p14:tracePt t="56930" x="6788150" y="946150"/>
          <p14:tracePt t="56937" x="6788150" y="933450"/>
          <p14:tracePt t="56945" x="6788150" y="919163"/>
          <p14:tracePt t="56954" x="6788150" y="904875"/>
          <p14:tracePt t="56961" x="6802438" y="877888"/>
          <p14:tracePt t="56977" x="6802438" y="863600"/>
          <p14:tracePt t="56986" x="6802438" y="850900"/>
          <p14:tracePt t="56993" x="6802438" y="836613"/>
          <p14:tracePt t="57001" x="6802438" y="822325"/>
          <p14:tracePt t="57009" x="6802438" y="809625"/>
          <p14:tracePt t="57017" x="6802438" y="795338"/>
          <p14:tracePt t="57025" x="6816725" y="781050"/>
          <p14:tracePt t="57033" x="6816725" y="768350"/>
          <p14:tracePt t="57057" x="6816725" y="754063"/>
          <p14:tracePt t="57381" x="6816725" y="768350"/>
          <p14:tracePt t="57388" x="6829425" y="795338"/>
          <p14:tracePt t="57401" x="6843713" y="850900"/>
          <p14:tracePt t="57408" x="6843713" y="877888"/>
          <p14:tracePt t="57416" x="6843713" y="933450"/>
          <p14:tracePt t="57424" x="6856413" y="1042988"/>
          <p14:tracePt t="57432" x="6870700" y="1152525"/>
          <p14:tracePt t="57441" x="6870700" y="1262063"/>
          <p14:tracePt t="57448" x="6870700" y="1398588"/>
          <p14:tracePt t="57456" x="6884988" y="1577975"/>
          <p14:tracePt t="57464" x="6884988" y="1741488"/>
          <p14:tracePt t="57473" x="6884988" y="1920875"/>
          <p14:tracePt t="57480" x="6884988" y="2084388"/>
          <p14:tracePt t="57489" x="6884988" y="2263775"/>
          <p14:tracePt t="57497" x="6884988" y="2455863"/>
          <p14:tracePt t="57504" x="6884988" y="2606675"/>
          <p14:tracePt t="57512" x="6884988" y="2757488"/>
          <p14:tracePt t="57521" x="6884988" y="2976563"/>
          <p14:tracePt t="57529" x="6884988" y="3209925"/>
          <p14:tracePt t="57538" x="6884988" y="3373438"/>
          <p14:tracePt t="57545" x="6884988" y="3594100"/>
          <p14:tracePt t="57553" x="6884988" y="3813175"/>
          <p14:tracePt t="57562" x="6884988" y="4087813"/>
          <p14:tracePt t="57570" x="6884988" y="4306888"/>
          <p14:tracePt t="57577" x="6884988" y="4513263"/>
          <p14:tracePt t="57587" x="6884988" y="4732338"/>
          <p14:tracePt t="57594" x="6884988" y="4951413"/>
          <p14:tracePt t="57601" x="6884988" y="5129213"/>
          <p14:tracePt t="57609" x="6884988" y="5362575"/>
          <p14:tracePt t="57618" x="6884988" y="5500688"/>
          <p14:tracePt t="57625" x="6884988" y="5678488"/>
          <p14:tracePt t="57633" x="6884988" y="5829300"/>
          <p14:tracePt t="57641" x="6884988" y="5938838"/>
          <p14:tracePt t="57649" x="6884988" y="6048375"/>
          <p14:tracePt t="57670" x="6884988" y="6116638"/>
          <p14:tracePt t="57673" x="6884988" y="6145213"/>
          <p14:tracePt t="57682" x="6884988" y="6172200"/>
          <p14:tracePt t="57785" x="6884988" y="6145213"/>
          <p14:tracePt t="57794" x="6911975" y="6089650"/>
          <p14:tracePt t="57801" x="6953250" y="6021388"/>
          <p14:tracePt t="57810" x="7007225" y="5924550"/>
          <p14:tracePt t="57818" x="7104063" y="5788025"/>
          <p14:tracePt t="57825" x="7240588" y="5554663"/>
          <p14:tracePt t="57833" x="7432675" y="5267325"/>
          <p14:tracePt t="57842" x="7583488" y="5033963"/>
          <p14:tracePt t="57850" x="7775575" y="4705350"/>
          <p14:tracePt t="57857" x="8023225" y="4306888"/>
          <p14:tracePt t="57866" x="8242300" y="3963988"/>
          <p14:tracePt t="57874" x="8434388" y="3635375"/>
          <p14:tracePt t="57881" x="8599488" y="3373438"/>
          <p14:tracePt t="57889" x="8736013" y="3127375"/>
          <p14:tracePt t="57897" x="8818563" y="2921000"/>
          <p14:tracePt t="57905" x="8886825" y="2728913"/>
          <p14:tracePt t="57913" x="8928100" y="2509838"/>
          <p14:tracePt t="57922" x="8942388" y="2332038"/>
          <p14:tracePt t="57929" x="8955088" y="2181225"/>
          <p14:tracePt t="57938" x="8955088" y="2030413"/>
          <p14:tracePt t="57945" x="8955088" y="1906588"/>
          <p14:tracePt t="57953" x="8955088" y="1797050"/>
          <p14:tracePt t="57961" x="8942388" y="1673225"/>
          <p14:tracePt t="57971" x="8913813" y="1549400"/>
          <p14:tracePt t="57978" x="8901113" y="1454150"/>
          <p14:tracePt t="57987" x="8886825" y="1357313"/>
          <p14:tracePt t="57993" x="8872538" y="1276350"/>
          <p14:tracePt t="58001" x="8859838" y="1179513"/>
          <p14:tracePt t="58009" x="8845550" y="1096963"/>
          <p14:tracePt t="58017" x="8845550" y="1028700"/>
          <p14:tracePt t="58025" x="8845550" y="960438"/>
          <p14:tracePt t="58033" x="8845550" y="904875"/>
          <p14:tracePt t="58042" x="8831263" y="904875"/>
          <p14:tracePt t="58049" x="8831263" y="892175"/>
          <p14:tracePt t="58105" x="8831263" y="946150"/>
          <p14:tracePt t="58113" x="8831263" y="987425"/>
          <p14:tracePt t="58121" x="8831263" y="1055688"/>
          <p14:tracePt t="58129" x="8831263" y="1206500"/>
          <p14:tracePt t="58137" x="8831263" y="1385888"/>
          <p14:tracePt t="58145" x="8831263" y="1590675"/>
          <p14:tracePt t="58152" x="8831263" y="1782763"/>
          <p14:tracePt t="58161" x="8831263" y="2098675"/>
          <p14:tracePt t="58168" x="8831263" y="2495550"/>
          <p14:tracePt t="58177" x="8859838" y="2962275"/>
          <p14:tracePt t="58185" x="8901113" y="3414713"/>
          <p14:tracePt t="58193" x="8955088" y="3922713"/>
          <p14:tracePt t="58200" x="8996363" y="4416425"/>
          <p14:tracePt t="58209" x="9051925" y="4868863"/>
          <p14:tracePt t="58217" x="9093200" y="5335588"/>
          <p14:tracePt t="58225" x="9120188" y="5788025"/>
          <p14:tracePt t="58233" x="9134475" y="6130925"/>
          <p14:tracePt t="58241" x="9134475" y="6323013"/>
          <p14:tracePt t="58249" x="9147175" y="6500813"/>
          <p14:tracePt t="58256" x="9147175" y="6624638"/>
          <p14:tracePt t="58264" x="9147175" y="6651625"/>
          <p14:tracePt t="58273" x="9147175" y="6680200"/>
          <p14:tracePt t="58281" x="9161463" y="6692900"/>
          <p14:tracePt t="58314" x="9161463" y="6665913"/>
          <p14:tracePt t="58321" x="9174163" y="6610350"/>
          <p14:tracePt t="58329" x="9174163" y="6570663"/>
          <p14:tracePt t="58337" x="9188450" y="6473825"/>
          <p14:tracePt t="58345" x="9215438" y="6323013"/>
          <p14:tracePt t="58354" x="9256713" y="6145213"/>
          <p14:tracePt t="58361" x="9271000" y="5965825"/>
          <p14:tracePt t="58369" x="9297988" y="5761038"/>
          <p14:tracePt t="58377" x="9366250" y="5391150"/>
          <p14:tracePt t="58386" x="9421813" y="5075238"/>
          <p14:tracePt t="58392" x="9490075" y="4676775"/>
          <p14:tracePt t="58400" x="9586913" y="4238625"/>
          <p14:tracePt t="58408" x="9667875" y="3840163"/>
          <p14:tracePt t="58417" x="9737725" y="3511550"/>
          <p14:tracePt t="58425" x="9818688" y="3113088"/>
          <p14:tracePt t="58433" x="9888538" y="2674938"/>
          <p14:tracePt t="58441" x="9956800" y="2208213"/>
          <p14:tracePt t="58450" x="10025063" y="1741488"/>
          <p14:tracePt t="58457" x="10093325" y="1385888"/>
          <p14:tracePt t="58465" x="10134600" y="1138238"/>
          <p14:tracePt t="58474" x="10161588" y="973138"/>
          <p14:tracePt t="58482" x="10175875" y="809625"/>
          <p14:tracePt t="58490" x="10190163" y="644525"/>
          <p14:tracePt t="58497" x="10202863" y="520700"/>
          <p14:tracePt t="58507" x="10202863" y="493713"/>
          <p14:tracePt t="58513" x="10202863" y="479425"/>
          <p14:tracePt t="58544" x="10202863" y="493713"/>
          <p14:tracePt t="58552" x="10202863" y="534988"/>
          <p14:tracePt t="58561" x="10202863" y="630238"/>
          <p14:tracePt t="58569" x="10202863" y="754063"/>
          <p14:tracePt t="58578" x="10202863" y="933450"/>
          <p14:tracePt t="58585" x="10217150" y="1138238"/>
          <p14:tracePt t="58593" x="10231438" y="1439863"/>
          <p14:tracePt t="58610" x="10258425" y="1824038"/>
          <p14:tracePt t="58618" x="10285413" y="2276475"/>
          <p14:tracePt t="58625" x="10299700" y="2728913"/>
          <p14:tracePt t="58633" x="10353675" y="3195638"/>
          <p14:tracePt t="58641" x="10394950" y="3511550"/>
          <p14:tracePt t="58649" x="10436225" y="3937000"/>
          <p14:tracePt t="58657" x="10477500" y="4362450"/>
          <p14:tracePt t="58666" x="10504488" y="4676775"/>
          <p14:tracePt t="58674" x="10504488" y="4800600"/>
          <p14:tracePt t="58682" x="10504488" y="4924425"/>
          <p14:tracePt t="58689" x="10504488" y="5019675"/>
          <p14:tracePt t="58697" x="10504488" y="5048250"/>
          <p14:tracePt t="58705" x="10491788" y="5060950"/>
          <p14:tracePt t="58721" x="10491788" y="5075238"/>
          <p14:tracePt t="58729" x="10477500" y="5075238"/>
          <p14:tracePt t="58737" x="10463213" y="5075238"/>
          <p14:tracePt t="58745" x="10436225" y="5075238"/>
          <p14:tracePt t="58761" x="10367963" y="5060950"/>
          <p14:tracePt t="58769" x="10312400" y="5033963"/>
          <p14:tracePt t="58777" x="10244138" y="5006975"/>
          <p14:tracePt t="58786" x="10190163" y="4992688"/>
          <p14:tracePt t="58793" x="10093325" y="4965700"/>
          <p14:tracePt t="58801" x="9956800" y="4924425"/>
          <p14:tracePt t="58809" x="9805988" y="4895850"/>
          <p14:tracePt t="58817" x="9682163" y="4883150"/>
          <p14:tracePt t="58824" x="9531350" y="4868863"/>
          <p14:tracePt t="58832" x="9366250" y="4868863"/>
          <p14:tracePt t="58841" x="9120188" y="4868863"/>
          <p14:tracePt t="58848" x="8886825" y="4868863"/>
          <p14:tracePt t="58856" x="8680450" y="4910138"/>
          <p14:tracePt t="58864" x="8434388" y="4924425"/>
          <p14:tracePt t="58873" x="8256588" y="4951413"/>
          <p14:tracePt t="58881" x="8023225" y="4965700"/>
          <p14:tracePt t="58889" x="7831138" y="4978400"/>
          <p14:tracePt t="58896" x="7666038" y="5006975"/>
          <p14:tracePt t="58905" x="7461250" y="5019675"/>
          <p14:tracePt t="58914" x="7254875" y="5033963"/>
          <p14:tracePt t="58923" x="7077075" y="5048250"/>
          <p14:tracePt t="58930" x="6897688" y="5060950"/>
          <p14:tracePt t="58937" x="6734175" y="5075238"/>
          <p14:tracePt t="58945" x="6583363" y="5087938"/>
          <p14:tracePt t="58954" x="6473825" y="5102225"/>
          <p14:tracePt t="58961" x="6362700" y="5116513"/>
          <p14:tracePt t="58969" x="6267450" y="5129213"/>
          <p14:tracePt t="58977" x="6130925" y="5157788"/>
          <p14:tracePt t="58986" x="6019800" y="5184775"/>
          <p14:tracePt t="58993" x="5910263" y="5211763"/>
          <p14:tracePt t="59001" x="5815013" y="5238750"/>
          <p14:tracePt t="59009" x="5691188" y="5294313"/>
          <p14:tracePt t="59017" x="5581650" y="5335588"/>
          <p14:tracePt t="59025" x="5430838" y="5376863"/>
          <p14:tracePt t="59033" x="5294313" y="5418138"/>
          <p14:tracePt t="59041" x="5184775" y="5459413"/>
          <p14:tracePt t="59050" x="5046663" y="5513388"/>
          <p14:tracePt t="59058" x="4895850" y="5554663"/>
          <p14:tracePt t="59065" x="4772025" y="5581650"/>
          <p14:tracePt t="59074" x="4635500" y="5622925"/>
          <p14:tracePt t="59081" x="4538663" y="5651500"/>
          <p14:tracePt t="59090" x="4443413" y="5678488"/>
          <p14:tracePt t="59098" x="4360863" y="5705475"/>
          <p14:tracePt t="59106" x="4265613" y="5734050"/>
          <p14:tracePt t="59113" x="4210050" y="5761038"/>
          <p14:tracePt t="59122" x="4168775" y="5788025"/>
          <p14:tracePt t="59130" x="4127500" y="5788025"/>
          <p14:tracePt t="59137" x="4114800" y="5802313"/>
          <p14:tracePt t="59145" x="4059238" y="5829300"/>
          <p14:tracePt t="59153" x="4032250" y="5843588"/>
          <p14:tracePt t="59161" x="4017963" y="5856288"/>
          <p14:tracePt t="59169" x="4005263" y="5856288"/>
          <p14:tracePt t="59177" x="3976688" y="5870575"/>
          <p14:tracePt t="59185" x="3963988" y="5884863"/>
          <p14:tracePt t="59193" x="3949700" y="5884863"/>
          <p14:tracePt t="59202" x="3922713" y="5897563"/>
          <p14:tracePt t="59209" x="3908425" y="5911850"/>
          <p14:tracePt t="59218" x="3894138" y="5911850"/>
          <p14:tracePt t="59226" x="3881438" y="5924550"/>
          <p14:tracePt t="59233" x="3867150" y="5938838"/>
          <p14:tracePt t="59241" x="3840163" y="5938838"/>
          <p14:tracePt t="59249" x="3813175" y="5938838"/>
          <p14:tracePt t="59257" x="3798888" y="5953125"/>
          <p14:tracePt t="59265" x="3784600" y="5953125"/>
          <p14:tracePt t="59273" x="3757613" y="5965825"/>
          <p14:tracePt t="59281" x="3730625" y="5965825"/>
          <p14:tracePt t="59289" x="3716338" y="5965825"/>
          <p14:tracePt t="59297" x="3689350" y="5965825"/>
          <p14:tracePt t="59305" x="3662363" y="5965825"/>
          <p14:tracePt t="59313" x="3621088" y="5965825"/>
          <p14:tracePt t="59321" x="3592513" y="5965825"/>
          <p14:tracePt t="59329" x="3565525" y="5965825"/>
          <p14:tracePt t="59337" x="3551238" y="5965825"/>
          <p14:tracePt t="59345" x="3524250" y="5965825"/>
          <p14:tracePt t="59354" x="3497263" y="5965825"/>
          <p14:tracePt t="59361" x="3482975" y="5965825"/>
          <p14:tracePt t="59369" x="3470275" y="5965825"/>
          <p14:tracePt t="59377" x="3441700" y="5965825"/>
          <p14:tracePt t="59388" x="3414713" y="5965825"/>
          <p14:tracePt t="59393" x="3400425" y="5965825"/>
          <p14:tracePt t="59402" x="3373438" y="5965825"/>
          <p14:tracePt t="59409" x="3360738" y="5965825"/>
          <p14:tracePt t="59418" x="3332163" y="5965825"/>
          <p14:tracePt t="59425" x="3290888" y="5965825"/>
          <p14:tracePt t="59433" x="3278188" y="5965825"/>
          <p14:tracePt t="59441" x="3236913" y="5965825"/>
          <p14:tracePt t="59449" x="3209925" y="5965825"/>
          <p14:tracePt t="59457" x="3195638" y="5965825"/>
          <p14:tracePt t="59465" x="3168650" y="5965825"/>
          <p14:tracePt t="59473" x="3140075" y="5965825"/>
          <p14:tracePt t="59481" x="3113088" y="5965825"/>
          <p14:tracePt t="59489" x="3086100" y="5965825"/>
          <p14:tracePt t="59497" x="3057525" y="5965825"/>
          <p14:tracePt t="59505" x="3030538" y="5965825"/>
          <p14:tracePt t="59513" x="3003550" y="5965825"/>
          <p14:tracePt t="59521" x="2989263" y="5965825"/>
          <p14:tracePt t="59529" x="2962275" y="5965825"/>
          <p14:tracePt t="59538" x="2947988" y="5965825"/>
          <p14:tracePt t="59545" x="2921000" y="5965825"/>
          <p14:tracePt t="59555" x="2894013" y="5965825"/>
          <p14:tracePt t="59561" x="2867025" y="5980113"/>
          <p14:tracePt t="59569" x="2838450" y="5980113"/>
          <p14:tracePt t="59577" x="2811463" y="5994400"/>
          <p14:tracePt t="59586" x="2784475" y="5994400"/>
          <p14:tracePt t="59593" x="2743200" y="6007100"/>
          <p14:tracePt t="59602" x="2728913" y="6007100"/>
          <p14:tracePt t="59618" x="2716213" y="6007100"/>
          <p14:tracePt t="59625" x="2701925" y="6007100"/>
          <p14:tracePt t="59829" x="2716213" y="6007100"/>
          <p14:tracePt t="59846" x="2728913" y="6007100"/>
          <p14:tracePt t="59873" x="2743200" y="6007100"/>
          <p14:tracePt t="59905" x="2755900" y="6007100"/>
          <p14:tracePt t="59921" x="2784475" y="6007100"/>
          <p14:tracePt t="59929" x="2797175" y="6007100"/>
          <p14:tracePt t="59936" x="2825750" y="6007100"/>
          <p14:tracePt t="59946" x="2852738" y="6007100"/>
          <p14:tracePt t="59953" x="2879725" y="6007100"/>
          <p14:tracePt t="59960" x="2921000" y="6007100"/>
          <p14:tracePt t="59968" x="2962275" y="6007100"/>
          <p14:tracePt t="59977" x="3003550" y="6007100"/>
          <p14:tracePt t="59986" x="3044825" y="6007100"/>
          <p14:tracePt t="59993" x="3071813" y="6007100"/>
          <p14:tracePt t="60001" x="3127375" y="6007100"/>
          <p14:tracePt t="60009" x="3168650" y="6007100"/>
          <p14:tracePt t="60017" x="3209925" y="6007100"/>
          <p14:tracePt t="60026" x="3236913" y="6007100"/>
          <p14:tracePt t="60033" x="3278188" y="6021388"/>
          <p14:tracePt t="60041" x="3319463" y="6021388"/>
          <p14:tracePt t="60049" x="3360738" y="6035675"/>
          <p14:tracePt t="60057" x="3414713" y="6048375"/>
          <p14:tracePt t="60065" x="3455988" y="6062663"/>
          <p14:tracePt t="60073" x="3524250" y="6076950"/>
          <p14:tracePt t="60081" x="3579813" y="6089650"/>
          <p14:tracePt t="60089" x="3633788" y="6089650"/>
          <p14:tracePt t="60097" x="3716338" y="6103938"/>
          <p14:tracePt t="60105" x="3771900" y="6116638"/>
          <p14:tracePt t="60113" x="3813175" y="6116638"/>
          <p14:tracePt t="60120" x="3854450" y="6116638"/>
          <p14:tracePt t="60129" x="3894138" y="6116638"/>
          <p14:tracePt t="60137" x="3935413" y="6116638"/>
          <p14:tracePt t="60147" x="3976688" y="6116638"/>
          <p14:tracePt t="60154" x="4017963" y="6130925"/>
          <p14:tracePt t="60161" x="4059238" y="6145213"/>
          <p14:tracePt t="60169" x="4114800" y="6145213"/>
          <p14:tracePt t="60177" x="4168775" y="6157913"/>
          <p14:tracePt t="60185" x="4210050" y="6172200"/>
          <p14:tracePt t="60193" x="4251325" y="6186488"/>
          <p14:tracePt t="60201" x="4278313" y="6186488"/>
          <p14:tracePt t="60209" x="4319588" y="6199188"/>
          <p14:tracePt t="60217" x="4387850" y="6199188"/>
          <p14:tracePt t="60225" x="4402138" y="6213475"/>
          <p14:tracePt t="60233" x="4470400" y="6240463"/>
          <p14:tracePt t="60242" x="4538663" y="6267450"/>
          <p14:tracePt t="60250" x="4621213" y="6296025"/>
          <p14:tracePt t="60258" x="4649788" y="6296025"/>
          <p14:tracePt t="60265" x="4691063" y="6308725"/>
          <p14:tracePt t="60274" x="4759325" y="6337300"/>
          <p14:tracePt t="60281" x="4854575" y="6364288"/>
          <p14:tracePt t="60289" x="4951413" y="6391275"/>
          <p14:tracePt t="60297" x="5060950" y="6419850"/>
          <p14:tracePt t="60305" x="5170488" y="6446838"/>
          <p14:tracePt t="60313" x="5265738" y="6473825"/>
          <p14:tracePt t="60321" x="5362575" y="6488113"/>
          <p14:tracePt t="60329" x="5457825" y="6500813"/>
          <p14:tracePt t="60337" x="5554663" y="6515100"/>
          <p14:tracePt t="60345" x="5622925" y="6515100"/>
          <p14:tracePt t="60354" x="5718175" y="6515100"/>
          <p14:tracePt t="60361" x="5788025" y="6515100"/>
          <p14:tracePt t="60369" x="5868988" y="6515100"/>
          <p14:tracePt t="60377" x="5965825" y="6515100"/>
          <p14:tracePt t="60386" x="6034088" y="6515100"/>
          <p14:tracePt t="60393" x="6143625" y="6515100"/>
          <p14:tracePt t="60401" x="6240463" y="6515100"/>
          <p14:tracePt t="60409" x="6350000" y="6515100"/>
          <p14:tracePt t="60417" x="6418263" y="6515100"/>
          <p14:tracePt t="60425" x="6542088" y="6515100"/>
          <p14:tracePt t="60433" x="6637338" y="6515100"/>
          <p14:tracePt t="60442" x="6734175" y="6515100"/>
          <p14:tracePt t="60450" x="6843713" y="6529388"/>
          <p14:tracePt t="60457" x="6953250" y="6542088"/>
          <p14:tracePt t="60465" x="7035800" y="6556375"/>
          <p14:tracePt t="60473" x="7131050" y="6570663"/>
          <p14:tracePt t="60481" x="7199313" y="6583363"/>
          <p14:tracePt t="60489" x="7281863" y="6597650"/>
          <p14:tracePt t="60497" x="7378700" y="6610350"/>
          <p14:tracePt t="60505" x="7473950" y="6610350"/>
          <p14:tracePt t="60513" x="7556500" y="6610350"/>
          <p14:tracePt t="60521" x="7666038" y="6610350"/>
          <p14:tracePt t="60529" x="7775575" y="6610350"/>
          <p14:tracePt t="60537" x="7858125" y="6610350"/>
          <p14:tracePt t="60545" x="7940675" y="6610350"/>
          <p14:tracePt t="60553" x="8064500" y="6610350"/>
          <p14:tracePt t="60561" x="8147050" y="6610350"/>
          <p14:tracePt t="60569" x="8242300" y="6610350"/>
          <p14:tracePt t="60577" x="8337550" y="6610350"/>
          <p14:tracePt t="60587" x="8420100" y="6610350"/>
          <p14:tracePt t="60593" x="8502650" y="6610350"/>
          <p14:tracePt t="60601" x="8599488" y="6610350"/>
          <p14:tracePt t="60609" x="8667750" y="6610350"/>
          <p14:tracePt t="60617" x="8750300" y="6610350"/>
          <p14:tracePt t="60625" x="8831263" y="6597650"/>
          <p14:tracePt t="60633" x="8913813" y="6583363"/>
          <p14:tracePt t="60641" x="9051925" y="6570663"/>
          <p14:tracePt t="60649" x="9134475" y="6556375"/>
          <p14:tracePt t="60657" x="9229725" y="6542088"/>
          <p14:tracePt t="60665" x="9324975" y="6529388"/>
          <p14:tracePt t="60674" x="9407525" y="6515100"/>
          <p14:tracePt t="60682" x="9504363" y="6500813"/>
          <p14:tracePt t="60690" x="9572625" y="6500813"/>
          <p14:tracePt t="60697" x="9599613" y="6488113"/>
          <p14:tracePt t="60705" x="9655175" y="6488113"/>
          <p14:tracePt t="60713" x="9696450" y="6488113"/>
          <p14:tracePt t="60721" x="9750425" y="6488113"/>
          <p14:tracePt t="60729" x="9791700" y="6473825"/>
          <p14:tracePt t="60737" x="9847263" y="6459538"/>
          <p14:tracePt t="60745" x="9888538" y="6446838"/>
          <p14:tracePt t="60761" x="9929813" y="6446838"/>
          <p14:tracePt t="60769" x="9969500" y="6432550"/>
          <p14:tracePt t="60777" x="10010775" y="6419850"/>
          <p14:tracePt t="60785" x="10025063" y="6419850"/>
          <p14:tracePt t="60793" x="10052050" y="6405563"/>
          <p14:tracePt t="60810" x="10052050" y="6391275"/>
          <p14:tracePt t="60825" x="10052050" y="6378575"/>
          <p14:tracePt t="60857" x="10066338" y="6378575"/>
          <p14:tracePt t="60922" x="10066338" y="6364288"/>
          <p14:tracePt t="61009" x="10052050" y="6350000"/>
          <p14:tracePt t="61017" x="10025063" y="6350000"/>
          <p14:tracePt t="61025" x="9998075" y="6337300"/>
          <p14:tracePt t="61033" x="9942513" y="6323013"/>
          <p14:tracePt t="61041" x="9901238" y="6323013"/>
          <p14:tracePt t="61049" x="9832975" y="6323013"/>
          <p14:tracePt t="61057" x="9696450" y="6323013"/>
          <p14:tracePt t="61065" x="9572625" y="6323013"/>
          <p14:tracePt t="61073" x="9353550" y="6323013"/>
          <p14:tracePt t="61081" x="9093200" y="6323013"/>
          <p14:tracePt t="61089" x="8859838" y="6323013"/>
          <p14:tracePt t="61097" x="8516938" y="6296025"/>
          <p14:tracePt t="61105" x="8023225" y="6281738"/>
          <p14:tracePt t="61113" x="7680325" y="6254750"/>
          <p14:tracePt t="61121" x="7296150" y="6240463"/>
          <p14:tracePt t="61129" x="6911975" y="6213475"/>
          <p14:tracePt t="61137" x="6500813" y="6213475"/>
          <p14:tracePt t="61145" x="6130925" y="6213475"/>
          <p14:tracePt t="61153" x="5910263" y="6213475"/>
          <p14:tracePt t="61161" x="5649913" y="6213475"/>
          <p14:tracePt t="61170" x="5445125" y="6213475"/>
          <p14:tracePt t="61177" x="5238750" y="6213475"/>
          <p14:tracePt t="61185" x="5019675" y="6213475"/>
          <p14:tracePt t="61193" x="4827588" y="6213475"/>
          <p14:tracePt t="61201" x="4676775" y="6213475"/>
          <p14:tracePt t="61209" x="4552950" y="6213475"/>
          <p14:tracePt t="61217" x="4457700" y="6213475"/>
          <p14:tracePt t="61225" x="4387850" y="6213475"/>
          <p14:tracePt t="61233" x="4306888" y="6213475"/>
          <p14:tracePt t="61241" x="4251325" y="6213475"/>
          <p14:tracePt t="61249" x="4210050" y="6213475"/>
          <p14:tracePt t="61257" x="4197350" y="6213475"/>
          <p14:tracePt t="61265" x="4168775" y="6213475"/>
          <p14:tracePt t="61281" x="4156075" y="6213475"/>
          <p14:tracePt t="61289" x="4156075" y="6199188"/>
          <p14:tracePt t="61297" x="4141788" y="6172200"/>
          <p14:tracePt t="61305" x="4141788" y="6130925"/>
          <p14:tracePt t="61313" x="4141788" y="6076950"/>
          <p14:tracePt t="61321" x="4141788" y="5965825"/>
          <p14:tracePt t="61328" x="4156075" y="5815013"/>
          <p14:tracePt t="61336" x="4197350" y="5527675"/>
          <p14:tracePt t="61345" x="4292600" y="5019675"/>
          <p14:tracePt t="61352" x="4387850" y="4540250"/>
          <p14:tracePt t="61360" x="4511675" y="3990975"/>
          <p14:tracePt t="61368" x="4635500" y="3484563"/>
          <p14:tracePt t="61376" x="4800600" y="2852738"/>
          <p14:tracePt t="61385" x="4951413" y="2222500"/>
          <p14:tracePt t="61393" x="5114925" y="1495425"/>
          <p14:tracePt t="61401" x="5307013" y="68580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
            <a:hlinkClick r:id="" action="ppaction://media"/>
            <a:extLst>
              <a:ext uri="{FF2B5EF4-FFF2-40B4-BE49-F238E27FC236}">
                <a16:creationId xmlns:a16="http://schemas.microsoft.com/office/drawing/2014/main" id="{ADEAEFA0-BB90-24F7-67C7-3E521B95067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4861" b="14861"/>
          <a:stretch/>
        </p:blipFill>
        <p:spPr>
          <a:xfrm>
            <a:off x="5102678" y="523557"/>
            <a:ext cx="5295900" cy="2978944"/>
          </a:xfrm>
          <a:prstGeom prst="rect">
            <a:avLst/>
          </a:prstGeom>
        </p:spPr>
      </p:pic>
      <p:pic>
        <p:nvPicPr>
          <p:cNvPr id="6" name="b">
            <a:hlinkClick r:id="" action="ppaction://media"/>
            <a:extLst>
              <a:ext uri="{FF2B5EF4-FFF2-40B4-BE49-F238E27FC236}">
                <a16:creationId xmlns:a16="http://schemas.microsoft.com/office/drawing/2014/main" id="{AC40FCC0-9FE0-8B28-D583-41241C26C3F2}"/>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14861" b="14861"/>
          <a:stretch/>
        </p:blipFill>
        <p:spPr>
          <a:xfrm>
            <a:off x="5102678" y="3646323"/>
            <a:ext cx="5289618" cy="2975410"/>
          </a:xfrm>
          <a:prstGeom prst="rect">
            <a:avLst/>
          </a:prstGeom>
        </p:spPr>
      </p:pic>
      <p:sp>
        <p:nvSpPr>
          <p:cNvPr id="4" name="TextBox 3">
            <a:extLst>
              <a:ext uri="{FF2B5EF4-FFF2-40B4-BE49-F238E27FC236}">
                <a16:creationId xmlns:a16="http://schemas.microsoft.com/office/drawing/2014/main" id="{08609CF7-7728-AF18-FF63-2164A6B1C530}"/>
              </a:ext>
            </a:extLst>
          </p:cNvPr>
          <p:cNvSpPr txBox="1"/>
          <p:nvPr/>
        </p:nvSpPr>
        <p:spPr>
          <a:xfrm>
            <a:off x="552688" y="1689863"/>
            <a:ext cx="4324112" cy="461665"/>
          </a:xfrm>
          <a:prstGeom prst="rect">
            <a:avLst/>
          </a:prstGeom>
          <a:noFill/>
        </p:spPr>
        <p:txBody>
          <a:bodyPr wrap="square" rtlCol="0">
            <a:spAutoFit/>
          </a:bodyPr>
          <a:lstStyle/>
          <a:p>
            <a:r>
              <a:rPr lang="en-US" sz="2400" b="1" dirty="0">
                <a:latin typeface="CMU Serif" panose="02000603000000000000" pitchFamily="2" charset="0"/>
                <a:ea typeface="CMU Serif" panose="02000603000000000000" pitchFamily="2" charset="0"/>
                <a:cs typeface="CMU Serif" panose="02000603000000000000" pitchFamily="2" charset="0"/>
              </a:rPr>
              <a:t>More particles preserved</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5" name="TextBox 4">
            <a:extLst>
              <a:ext uri="{FF2B5EF4-FFF2-40B4-BE49-F238E27FC236}">
                <a16:creationId xmlns:a16="http://schemas.microsoft.com/office/drawing/2014/main" id="{CBCBE46B-4046-22A5-030D-8C2127BEDD79}"/>
              </a:ext>
            </a:extLst>
          </p:cNvPr>
          <p:cNvSpPr txBox="1"/>
          <p:nvPr/>
        </p:nvSpPr>
        <p:spPr>
          <a:xfrm>
            <a:off x="452539" y="4810862"/>
            <a:ext cx="4217784" cy="461665"/>
          </a:xfrm>
          <a:prstGeom prst="rect">
            <a:avLst/>
          </a:prstGeom>
          <a:noFill/>
        </p:spPr>
        <p:txBody>
          <a:bodyPr wrap="square" rtlCol="0">
            <a:spAutoFit/>
          </a:bodyPr>
          <a:lstStyle/>
          <a:p>
            <a:r>
              <a:rPr lang="en-US" sz="2400" b="1" dirty="0">
                <a:latin typeface="CMU Serif" panose="02000603000000000000" pitchFamily="2" charset="0"/>
                <a:ea typeface="CMU Serif" panose="02000603000000000000" pitchFamily="2" charset="0"/>
                <a:cs typeface="CMU Serif" panose="02000603000000000000" pitchFamily="2" charset="0"/>
              </a:rPr>
              <a:t>Fewer particles preserved</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2" name="Slide Number Placeholder 1">
            <a:extLst>
              <a:ext uri="{FF2B5EF4-FFF2-40B4-BE49-F238E27FC236}">
                <a16:creationId xmlns:a16="http://schemas.microsoft.com/office/drawing/2014/main" id="{A8F83503-5D57-75D3-0445-12F66E00156C}"/>
              </a:ext>
            </a:extLst>
          </p:cNvPr>
          <p:cNvSpPr>
            <a:spLocks noGrp="1"/>
          </p:cNvSpPr>
          <p:nvPr>
            <p:ph type="sldNum" sz="quarter" idx="12"/>
          </p:nvPr>
        </p:nvSpPr>
        <p:spPr/>
        <p:txBody>
          <a:bodyPr/>
          <a:lstStyle/>
          <a:p>
            <a:fld id="{5A6CCE75-E5F9-4A86-AE3A-55B0FDCE254B}" type="slidenum">
              <a:rPr lang="en-CA" smtClean="0"/>
              <a:t>23</a:t>
            </a:fld>
            <a:endParaRPr lang="en-CA"/>
          </a:p>
        </p:txBody>
      </p:sp>
      <p:pic>
        <p:nvPicPr>
          <p:cNvPr id="39" name="Audio 38">
            <a:hlinkClick r:id="" action="ppaction://media"/>
            <a:extLst>
              <a:ext uri="{FF2B5EF4-FFF2-40B4-BE49-F238E27FC236}">
                <a16:creationId xmlns:a16="http://schemas.microsoft.com/office/drawing/2014/main" id="{2ECF5EA2-9962-83DC-4E3B-873EEB6A198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6713703"/>
      </p:ext>
    </p:extLst>
  </p:cSld>
  <p:clrMapOvr>
    <a:masterClrMapping/>
  </p:clrMapOvr>
  <mc:AlternateContent xmlns:mc="http://schemas.openxmlformats.org/markup-compatibility/2006" xmlns:p14="http://schemas.microsoft.com/office/powerpoint/2010/main">
    <mc:Choice Requires="p14">
      <p:transition spd="slow" p14:dur="2000" advTm="24522"/>
    </mc:Choice>
    <mc:Fallback xmlns="">
      <p:transition spd="slow" advTm="2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3999" fill="hold"/>
                                        <p:tgtEl>
                                          <p:spTgt spid="3"/>
                                        </p:tgtEl>
                                      </p:cBhvr>
                                    </p:cmd>
                                  </p:childTnLst>
                                </p:cTn>
                              </p:par>
                            </p:childTnLst>
                          </p:cTn>
                        </p:par>
                        <p:par>
                          <p:cTn id="10" fill="hold">
                            <p:stCondLst>
                              <p:cond delay="4000"/>
                            </p:stCondLst>
                            <p:childTnLst>
                              <p:par>
                                <p:cTn id="11" presetID="1" presetClass="mediacall" presetSubtype="0" fill="hold" nodeType="afterEffect">
                                  <p:stCondLst>
                                    <p:cond delay="0"/>
                                  </p:stCondLst>
                                  <p:childTnLst>
                                    <p:cmd type="call" cmd="playFrom(0.0)">
                                      <p:cBhvr>
                                        <p:cTn id="12" dur="3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vol="80000">
                <p:cTn id="19" repeatCount="indefinite"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audio isNarration="1">
              <p:cMediaNode vol="80000" showWhenStopped="0">
                <p:cTn id="25" fill="hold" display="0">
                  <p:stCondLst>
                    <p:cond delay="indefinite"/>
                  </p:stCondLst>
                  <p:endCondLst>
                    <p:cond evt="onStopAudio" delay="0">
                      <p:tgtEl>
                        <p:sldTgt/>
                      </p:tgtEl>
                    </p:cond>
                  </p:endCondLst>
                </p:cTn>
                <p:tgtEl>
                  <p:spTgt spid="39"/>
                </p:tgtEl>
              </p:cMediaNode>
            </p:audio>
          </p:childTnLst>
        </p:cTn>
      </p:par>
    </p:tnLst>
  </p:timing>
  <p:extLst>
    <p:ext uri="{3A86A75C-4F4B-4683-9AE1-C65F6400EC91}">
      <p14:laserTraceLst xmlns:p14="http://schemas.microsoft.com/office/powerpoint/2010/main">
        <p14:tracePtLst>
          <p14:tracePt t="10224" x="3633788" y="6651625"/>
          <p14:tracePt t="10230" x="3662363" y="6488113"/>
          <p14:tracePt t="10238" x="3703638" y="6337300"/>
          <p14:tracePt t="10246" x="3743325" y="6186488"/>
          <p14:tracePt t="10254" x="3784600" y="6007100"/>
          <p14:tracePt t="10262" x="3825875" y="5856288"/>
          <p14:tracePt t="10275" x="3881438" y="5678488"/>
          <p14:tracePt t="10279" x="3922713" y="5500688"/>
          <p14:tracePt t="10286" x="3963988" y="5349875"/>
          <p14:tracePt t="10295" x="4005263" y="5226050"/>
          <p14:tracePt t="10302" x="4073525" y="5087938"/>
          <p14:tracePt t="10311" x="4114800" y="4992688"/>
          <p14:tracePt t="10318" x="4156075" y="4895850"/>
          <p14:tracePt t="10326" x="4210050" y="4786313"/>
          <p14:tracePt t="10334" x="4265613" y="4676775"/>
          <p14:tracePt t="10343" x="4319588" y="4581525"/>
          <p14:tracePt t="10351" x="4402138" y="4457700"/>
          <p14:tracePt t="10358" x="4484688" y="4321175"/>
          <p14:tracePt t="10366" x="4579938" y="4183063"/>
          <p14:tracePt t="10376" x="4676775" y="4073525"/>
          <p14:tracePt t="10382" x="4745038" y="3963988"/>
          <p14:tracePt t="10391" x="4827588" y="3867150"/>
          <p14:tracePt t="10398" x="4937125" y="3744913"/>
          <p14:tracePt t="10408" x="5032375" y="3621088"/>
          <p14:tracePt t="10414" x="5129213" y="3524250"/>
          <p14:tracePt t="10423" x="5253038" y="3402013"/>
          <p14:tracePt t="10430" x="5362575" y="3278188"/>
          <p14:tracePt t="10438" x="5486400" y="3181350"/>
          <p14:tracePt t="10446" x="5595938" y="3086100"/>
          <p14:tracePt t="10454" x="5732463" y="3003550"/>
          <p14:tracePt t="10463" x="5856288" y="2908300"/>
          <p14:tracePt t="10470" x="5965825" y="2838450"/>
          <p14:tracePt t="10479" x="6075363" y="2770188"/>
          <p14:tracePt t="10487" x="6172200" y="2728913"/>
          <p14:tracePt t="10495" x="6281738" y="2687638"/>
          <p14:tracePt t="10503" x="6376988" y="2647950"/>
          <p14:tracePt t="10511" x="6459538" y="2619375"/>
          <p14:tracePt t="10519" x="6527800" y="2592388"/>
          <p14:tracePt t="10527" x="6624638" y="2565400"/>
          <p14:tracePt t="10534" x="6719888" y="2551113"/>
          <p14:tracePt t="10543" x="6788150" y="2551113"/>
          <p14:tracePt t="10551" x="6870700" y="2536825"/>
          <p14:tracePt t="10559" x="6967538" y="2509838"/>
          <p14:tracePt t="10567" x="7048500" y="2495550"/>
          <p14:tracePt t="10576" x="7131050" y="2468563"/>
          <p14:tracePt t="10583" x="7186613" y="2441575"/>
          <p14:tracePt t="10591" x="7254875" y="2427288"/>
          <p14:tracePt t="10599" x="7310438" y="2414588"/>
          <p14:tracePt t="10607" x="7364413" y="2400300"/>
          <p14:tracePt t="10614" x="7432675" y="2386013"/>
          <p14:tracePt t="10625" x="7446963" y="2386013"/>
          <p14:tracePt t="10630" x="7461250" y="2386013"/>
          <p14:tracePt t="10640" x="7488238" y="2386013"/>
          <p14:tracePt t="10655" x="7500938" y="2400300"/>
          <p14:tracePt t="10670" x="7500938" y="2414588"/>
          <p14:tracePt t="10678" x="7515225" y="2414588"/>
          <p14:tracePt t="10694" x="7515225" y="2427288"/>
          <p14:tracePt t="10711" x="7529513" y="2427288"/>
          <p14:tracePt t="10718" x="7529513" y="2441575"/>
          <p14:tracePt t="10726" x="7542213" y="2455863"/>
          <p14:tracePt t="10745" x="7556500" y="2468563"/>
          <p14:tracePt t="10752" x="7556500" y="2482850"/>
          <p14:tracePt t="10758" x="7556500" y="2495550"/>
          <p14:tracePt t="10766" x="7570788" y="2524125"/>
          <p14:tracePt t="10774" x="7570788" y="2565400"/>
          <p14:tracePt t="10792" x="7583488" y="2592388"/>
          <p14:tracePt t="10798" x="7583488" y="2619375"/>
          <p14:tracePt t="10807" x="7583488" y="2647950"/>
          <p14:tracePt t="10814" x="7583488" y="2674938"/>
          <p14:tracePt t="10825" x="7583488" y="2716213"/>
          <p14:tracePt t="10838" x="7570788" y="2728913"/>
          <p14:tracePt t="10846" x="7570788" y="2743200"/>
          <p14:tracePt t="10855" x="7570788" y="2757488"/>
          <p14:tracePt t="10863" x="7556500" y="2757488"/>
          <p14:tracePt t="10871" x="7556500" y="2770188"/>
          <p14:tracePt t="10879" x="7542213" y="2770188"/>
          <p14:tracePt t="10887" x="7529513" y="2784475"/>
          <p14:tracePt t="10895" x="7515225" y="2798763"/>
          <p14:tracePt t="10903" x="7500938" y="2798763"/>
          <p14:tracePt t="10910" x="7473950" y="2798763"/>
          <p14:tracePt t="10918" x="7461250" y="2798763"/>
          <p14:tracePt t="10926" x="7419975" y="2798763"/>
          <p14:tracePt t="10934" x="7378700" y="2798763"/>
          <p14:tracePt t="10946" x="7337425" y="2798763"/>
          <p14:tracePt t="10954" x="7296150" y="2770188"/>
          <p14:tracePt t="10962" x="7269163" y="2743200"/>
          <p14:tracePt t="10966" x="7227888" y="2701925"/>
          <p14:tracePt t="10974" x="7199313" y="2674938"/>
          <p14:tracePt t="10982" x="7186613" y="2647950"/>
          <p14:tracePt t="10992" x="7172325" y="2619375"/>
          <p14:tracePt t="10998" x="7172325" y="2592388"/>
          <p14:tracePt t="11006" x="7172325" y="2565400"/>
          <p14:tracePt t="11014" x="7172325" y="2551113"/>
          <p14:tracePt t="11023" x="7172325" y="2536825"/>
          <p14:tracePt t="11054" x="7172325" y="2524125"/>
          <p14:tracePt t="11070" x="7186613" y="2524125"/>
          <p14:tracePt t="11086" x="7199313" y="2524125"/>
          <p14:tracePt t="11102" x="7213600" y="2509838"/>
          <p14:tracePt t="11118" x="7240588" y="2509838"/>
          <p14:tracePt t="11134" x="7254875" y="2509838"/>
          <p14:tracePt t="11151" x="7269163" y="2509838"/>
          <p14:tracePt t="11159" x="7281863" y="2509838"/>
          <p14:tracePt t="11182" x="7296150" y="2509838"/>
          <p14:tracePt t="11225" x="7310438" y="2524125"/>
          <p14:tracePt t="11255" x="7310438" y="2536825"/>
          <p14:tracePt t="11293" x="7310438" y="2551113"/>
          <p14:tracePt t="11294" x="7323138" y="2551113"/>
          <p14:tracePt t="11302" x="7323138" y="2565400"/>
          <p14:tracePt t="11318" x="7337425" y="2578100"/>
          <p14:tracePt t="11374" x="7337425" y="2592388"/>
          <p14:tracePt t="11447" x="7337425" y="2606675"/>
          <p14:tracePt t="11463" x="7337425" y="2619375"/>
          <p14:tracePt t="11486" x="7337425" y="2633663"/>
          <p14:tracePt t="11502" x="7350125" y="2633663"/>
          <p14:tracePt t="11519" x="7350125" y="2647950"/>
          <p14:tracePt t="11550" x="7350125" y="2660650"/>
          <p14:tracePt t="11567" x="7350125" y="2674938"/>
          <p14:tracePt t="11655" x="7350125" y="2687638"/>
          <p14:tracePt t="11711" x="7350125" y="2701925"/>
          <p14:tracePt t="11735" x="7364413" y="2701925"/>
          <p14:tracePt t="11744" x="7364413" y="2716213"/>
          <p14:tracePt t="11758" x="7364413" y="2728913"/>
          <p14:tracePt t="11862" x="7364413" y="2743200"/>
          <p14:tracePt t="12166" x="7378700" y="2743200"/>
          <p14:tracePt t="12190" x="7378700" y="2757488"/>
          <p14:tracePt t="12198" x="7391400" y="2757488"/>
          <p14:tracePt t="12208" x="7405688" y="2757488"/>
          <p14:tracePt t="12214" x="7405688" y="2770188"/>
          <p14:tracePt t="12246" x="7419975" y="2770188"/>
          <p14:tracePt t="12407" x="7419975" y="2784475"/>
          <p14:tracePt t="12614" x="7419975" y="2798763"/>
          <p14:tracePt t="12624" x="7432675" y="2798763"/>
          <p14:tracePt t="12654" x="7446963" y="2798763"/>
          <p14:tracePt t="12670" x="7446963" y="2811463"/>
          <p14:tracePt t="13026" x="7461250" y="2825750"/>
          <p14:tracePt t="13110" x="7461250" y="2838450"/>
          <p14:tracePt t="13118" x="7461250" y="2852738"/>
          <p14:tracePt t="13126" x="7473950" y="2852738"/>
          <p14:tracePt t="13134" x="7473950" y="2867025"/>
          <p14:tracePt t="13159" x="7473950" y="2879725"/>
          <p14:tracePt t="13215" x="7488238" y="2879725"/>
          <p14:tracePt t="13225" x="7500938" y="2908300"/>
          <p14:tracePt t="13239" x="7500938" y="2921000"/>
          <p14:tracePt t="13247" x="7515225" y="2921000"/>
          <p14:tracePt t="13279" x="7515225" y="2935288"/>
          <p14:tracePt t="13494" x="7529513" y="2935288"/>
          <p14:tracePt t="13526" x="7529513" y="2949575"/>
          <p14:tracePt t="13534" x="7529513" y="2962275"/>
          <p14:tracePt t="13543" x="7542213" y="2962275"/>
          <p14:tracePt t="13558" x="7542213" y="2976563"/>
          <p14:tracePt t="13574" x="7556500" y="2976563"/>
          <p14:tracePt t="13710" x="7570788" y="2976563"/>
          <p14:tracePt t="13718" x="7570788" y="3003550"/>
          <p14:tracePt t="13726" x="7597775" y="3003550"/>
          <p14:tracePt t="13735" x="7597775" y="3017838"/>
          <p14:tracePt t="13743" x="7612063" y="3030538"/>
          <p14:tracePt t="13751" x="7624763" y="3044825"/>
          <p14:tracePt t="13759" x="7639050" y="3059113"/>
          <p14:tracePt t="13791" x="7653338" y="3059113"/>
          <p14:tracePt t="13838" x="7653338" y="3071813"/>
          <p14:tracePt t="13854" x="7666038" y="3071813"/>
          <p14:tracePt t="14071" x="7680325" y="3071813"/>
          <p14:tracePt t="14151" x="7693025" y="3071813"/>
          <p14:tracePt t="14215" x="7707313" y="3071813"/>
          <p14:tracePt t="14239" x="7721600" y="3086100"/>
          <p14:tracePt t="14493" x="7734300" y="3086100"/>
          <p14:tracePt t="14528" x="7748588" y="3086100"/>
          <p14:tracePt t="14626" x="7762875" y="3100388"/>
          <p14:tracePt t="14638" x="7775575" y="3113088"/>
          <p14:tracePt t="14654" x="7775575" y="3127375"/>
          <p14:tracePt t="14686" x="7789863" y="3127375"/>
          <p14:tracePt t="14846" x="7804150" y="3127375"/>
          <p14:tracePt t="14951" x="7804150" y="3141663"/>
          <p14:tracePt t="14966" x="7816850" y="3141663"/>
          <p14:tracePt t="14982" x="7831138" y="3141663"/>
          <p14:tracePt t="14991" x="7831138" y="3154363"/>
          <p14:tracePt t="15975" x="7843838" y="3154363"/>
          <p14:tracePt t="15982" x="7843838" y="3168650"/>
          <p14:tracePt t="16126" x="7858125" y="3168650"/>
          <p14:tracePt t="16390" x="7858125" y="3181350"/>
          <p14:tracePt t="16815" x="7872413" y="3181350"/>
          <p14:tracePt t="16838" x="7885113" y="3181350"/>
          <p14:tracePt t="16862" x="7899400" y="3181350"/>
          <p14:tracePt t="16894" x="7899400" y="3168650"/>
          <p14:tracePt t="16919" x="7913688" y="3168650"/>
          <p14:tracePt t="17046" x="7926388" y="3168650"/>
          <p14:tracePt t="17087" x="7940675" y="3181350"/>
          <p14:tracePt t="17764" x="7954963" y="3181350"/>
          <p14:tracePt t="17777" x="7967663" y="3181350"/>
          <p14:tracePt t="17790" x="7981950" y="3181350"/>
          <p14:tracePt t="17798" x="7994650" y="3181350"/>
          <p14:tracePt t="17822" x="8008938" y="3181350"/>
          <p14:tracePt t="17971" x="8008938" y="3168650"/>
          <p14:tracePt t="18064" x="8023225" y="3154363"/>
          <p14:tracePt t="18071" x="8035925" y="3154363"/>
          <p14:tracePt t="18079" x="8050213" y="3154363"/>
          <p14:tracePt t="18086" x="8064500" y="3141663"/>
          <p14:tracePt t="18094" x="8077200" y="3127375"/>
          <p14:tracePt t="18102" x="8105775" y="3127375"/>
          <p14:tracePt t="18111" x="8118475" y="3113088"/>
          <p14:tracePt t="18119" x="8147050" y="3100388"/>
          <p14:tracePt t="18127" x="8174038" y="3100388"/>
          <p14:tracePt t="18134" x="8201025" y="3086100"/>
          <p14:tracePt t="18143" x="8215313" y="3071813"/>
          <p14:tracePt t="18150" x="8242300" y="3071813"/>
          <p14:tracePt t="18158" x="8256588" y="3059113"/>
          <p14:tracePt t="18174" x="8269288" y="3059113"/>
          <p14:tracePt t="18182" x="8283575" y="3044825"/>
          <p14:tracePt t="18198" x="8297863" y="3044825"/>
          <p14:tracePt t="18227" x="8310563" y="3044825"/>
          <p14:tracePt t="18263" x="8324850" y="3044825"/>
          <p14:tracePt t="18278" x="8324850" y="3030538"/>
          <p14:tracePt t="18287" x="8337550" y="3030538"/>
          <p14:tracePt t="18344" x="8351838" y="3030538"/>
          <p14:tracePt t="18383" x="8366125" y="3030538"/>
          <p14:tracePt t="18394" x="8366125" y="3017838"/>
          <p14:tracePt t="18399" x="8393113" y="3017838"/>
          <p14:tracePt t="18414" x="8407400" y="3017838"/>
          <p14:tracePt t="18430" x="8407400" y="3003550"/>
          <p14:tracePt t="18438" x="8420100" y="3003550"/>
          <p14:tracePt t="18471" x="8434388" y="2990850"/>
          <p14:tracePt t="18479" x="8448675" y="2976563"/>
          <p14:tracePt t="18487" x="8448675" y="2962275"/>
          <p14:tracePt t="18510" x="8461375" y="2962275"/>
          <p14:tracePt t="18986" x="8475663" y="2962275"/>
          <p14:tracePt t="18994" x="8502650" y="2962275"/>
          <p14:tracePt t="19002" x="8529638" y="2962275"/>
          <p14:tracePt t="19012" x="8543925" y="2976563"/>
          <p14:tracePt t="19019" x="8570913" y="2976563"/>
          <p14:tracePt t="19027" x="8570913" y="2990850"/>
          <p14:tracePt t="19035" x="8585200" y="3003550"/>
          <p14:tracePt t="19102" x="8585200" y="2990850"/>
          <p14:tracePt t="19110" x="8599488" y="2990850"/>
          <p14:tracePt t="19118" x="8612188" y="2962275"/>
          <p14:tracePt t="19134" x="8612188" y="2949575"/>
          <p14:tracePt t="19142" x="8626475" y="2949575"/>
          <p14:tracePt t="19191" x="8640763" y="2949575"/>
          <p14:tracePt t="19207" x="8653463" y="2949575"/>
          <p14:tracePt t="19231" x="8667750" y="2949575"/>
          <p14:tracePt t="19247" x="8694738" y="2921000"/>
          <p14:tracePt t="19263" x="8709025" y="2908300"/>
          <p14:tracePt t="19280" x="8721725" y="2894013"/>
          <p14:tracePt t="19295" x="8736013" y="2894013"/>
          <p14:tracePt t="19312" x="8736013" y="2879725"/>
          <p14:tracePt t="19358" x="8750300" y="2879725"/>
          <p14:tracePt t="19486" x="8750300" y="2867025"/>
          <p14:tracePt t="19528" x="8763000" y="2867025"/>
          <p14:tracePt t="19577" x="8777288" y="2852738"/>
          <p14:tracePt t="19610" x="8777288" y="2838450"/>
          <p14:tracePt t="19614" x="8791575" y="2838450"/>
          <p14:tracePt t="19862" x="8791575" y="2825750"/>
          <p14:tracePt t="20007" x="8791575" y="2811463"/>
          <p14:tracePt t="20523" x="8804275" y="2811463"/>
          <p14:tracePt t="20551" x="8818563" y="2798763"/>
          <p14:tracePt t="20567" x="8831263" y="2798763"/>
          <p14:tracePt t="20582" x="8859838" y="2798763"/>
          <p14:tracePt t="20598" x="8872538" y="2798763"/>
          <p14:tracePt t="20610" x="8886825" y="2798763"/>
          <p14:tracePt t="20615" x="8913813" y="2798763"/>
          <p14:tracePt t="20623" x="8928100" y="2798763"/>
          <p14:tracePt t="20630" x="8969375" y="2798763"/>
          <p14:tracePt t="20638" x="8982075" y="2798763"/>
          <p14:tracePt t="20646" x="9010650" y="2798763"/>
          <p14:tracePt t="20654" x="9037638" y="2798763"/>
          <p14:tracePt t="20662" x="9064625" y="2798763"/>
          <p14:tracePt t="20670" x="9105900" y="2798763"/>
          <p14:tracePt t="20678" x="9134475" y="2798763"/>
          <p14:tracePt t="20686" x="9174163" y="2798763"/>
          <p14:tracePt t="20696" x="9215438" y="2798763"/>
          <p14:tracePt t="20703" x="9244013" y="2798763"/>
          <p14:tracePt t="20712" x="9285288" y="2798763"/>
          <p14:tracePt t="20719" x="9324975" y="2798763"/>
          <p14:tracePt t="20727" x="9366250" y="2798763"/>
          <p14:tracePt t="20735" x="9407525" y="2798763"/>
          <p14:tracePt t="20744" x="9436100" y="2798763"/>
          <p14:tracePt t="20751" x="9463088" y="2798763"/>
          <p14:tracePt t="20760" x="9475788" y="2798763"/>
          <p14:tracePt t="20767" x="9490075" y="2798763"/>
          <p14:tracePt t="20777" x="9531350" y="2798763"/>
          <p14:tracePt t="20782" x="9545638" y="2798763"/>
          <p14:tracePt t="20791" x="9572625" y="2811463"/>
          <p14:tracePt t="20798" x="9599613" y="2811463"/>
          <p14:tracePt t="20808" x="9640888" y="2825750"/>
          <p14:tracePt t="20814" x="9682163" y="2838450"/>
          <p14:tracePt t="20822" x="9750425" y="2894013"/>
          <p14:tracePt t="20830" x="9779000" y="2908300"/>
          <p14:tracePt t="20838" x="9791700" y="2921000"/>
          <p14:tracePt t="20847" x="9847263" y="2990850"/>
          <p14:tracePt t="20855" x="9874250" y="3003550"/>
          <p14:tracePt t="20863" x="9915525" y="3059113"/>
          <p14:tracePt t="20870" x="9969500" y="3127375"/>
          <p14:tracePt t="20878" x="10010775" y="3168650"/>
          <p14:tracePt t="20886" x="10025063" y="3209925"/>
          <p14:tracePt t="20894" x="10052050" y="3236913"/>
          <p14:tracePt t="20902" x="10066338" y="3278188"/>
          <p14:tracePt t="20910" x="10080625" y="3305175"/>
          <p14:tracePt t="20918" x="10107613" y="3346450"/>
          <p14:tracePt t="20926" x="10107613" y="3373438"/>
          <p14:tracePt t="20934" x="10107613" y="3402013"/>
          <p14:tracePt t="20942" x="10121900" y="3414713"/>
          <p14:tracePt t="20950" x="10134600" y="3443288"/>
          <p14:tracePt t="20958" x="10148888" y="3484563"/>
          <p14:tracePt t="20966" x="10148888" y="3497263"/>
          <p14:tracePt t="20974" x="10161588" y="3524250"/>
          <p14:tracePt t="20982" x="10175875" y="3552825"/>
          <p14:tracePt t="20993" x="10175875" y="3565525"/>
          <p14:tracePt t="20999" x="10175875" y="3579813"/>
          <p14:tracePt t="21015" x="10175875" y="3594100"/>
          <p14:tracePt t="21031" x="10190163" y="3594100"/>
          <p14:tracePt t="21086" x="10202863" y="3594100"/>
          <p14:tracePt t="21135" x="10217150" y="3594100"/>
          <p14:tracePt t="21160" x="10231438" y="3594100"/>
          <p14:tracePt t="21167" x="10231438" y="3606800"/>
          <p14:tracePt t="21198" x="10244138" y="3606800"/>
          <p14:tracePt t="21287" x="10258425" y="3606800"/>
          <p14:tracePt t="21970" x="10244138" y="3606800"/>
          <p14:tracePt t="21975" x="10244138" y="3594100"/>
          <p14:tracePt t="22014" x="10231438" y="3594100"/>
          <p14:tracePt t="22038" x="10217150" y="3579813"/>
          <p14:tracePt t="22047" x="10217150" y="3565525"/>
          <p14:tracePt t="22055" x="10202863" y="3565525"/>
          <p14:tracePt t="22063" x="10190163" y="3565525"/>
          <p14:tracePt t="22070" x="10190163" y="3552825"/>
          <p14:tracePt t="22078" x="10175875" y="3552825"/>
          <p14:tracePt t="22094" x="10161588" y="3538538"/>
          <p14:tracePt t="22102" x="10148888" y="3538538"/>
          <p14:tracePt t="22110" x="10134600" y="3538538"/>
          <p14:tracePt t="22127" x="10107613" y="3524250"/>
          <p14:tracePt t="22134" x="10093325" y="3524250"/>
          <p14:tracePt t="22142" x="10066338" y="3497263"/>
          <p14:tracePt t="22150" x="10025063" y="3497263"/>
          <p14:tracePt t="22158" x="9983788" y="3470275"/>
          <p14:tracePt t="22166" x="9942513" y="3443288"/>
          <p14:tracePt t="22174" x="9901238" y="3414713"/>
          <p14:tracePt t="22182" x="9832975" y="3387725"/>
          <p14:tracePt t="22192" x="9791700" y="3360738"/>
          <p14:tracePt t="22199" x="9750425" y="3346450"/>
          <p14:tracePt t="22210" x="9709150" y="3319463"/>
          <p14:tracePt t="22215" x="9682163" y="3305175"/>
          <p14:tracePt t="22223" x="9655175" y="3292475"/>
          <p14:tracePt t="22231" x="9613900" y="3263900"/>
          <p14:tracePt t="22239" x="9572625" y="3263900"/>
          <p14:tracePt t="22247" x="9531350" y="3222625"/>
          <p14:tracePt t="22255" x="9504363" y="3209925"/>
          <p14:tracePt t="22263" x="9448800" y="3168650"/>
          <p14:tracePt t="22271" x="9394825" y="3127375"/>
          <p14:tracePt t="22292" x="9271000" y="2990850"/>
          <p14:tracePt t="22294" x="9244013" y="2949575"/>
          <p14:tracePt t="22302" x="9188450" y="2894013"/>
          <p14:tracePt t="22310" x="9134475" y="2811463"/>
          <p14:tracePt t="22318" x="9064625" y="2701925"/>
          <p14:tracePt t="22327" x="9010650" y="2606675"/>
          <p14:tracePt t="22334" x="8942388" y="2482850"/>
          <p14:tracePt t="22343" x="8886825" y="2359025"/>
          <p14:tracePt t="22351" x="8845550" y="2263775"/>
          <p14:tracePt t="22360" x="8804275" y="2139950"/>
          <p14:tracePt t="22367" x="8777288" y="2043113"/>
          <p14:tracePt t="22375" x="8750300" y="1962150"/>
          <p14:tracePt t="22382" x="8736013" y="1892300"/>
          <p14:tracePt t="22392" x="8721725" y="1809750"/>
          <p14:tracePt t="22398" x="8709025" y="1782763"/>
          <p14:tracePt t="22407" x="8709025" y="1755775"/>
          <p14:tracePt t="22414" x="8709025" y="1728788"/>
          <p14:tracePt t="22422" x="8709025" y="1714500"/>
          <p14:tracePt t="22448" x="8709025" y="1700213"/>
          <p14:tracePt t="23070" x="8709025" y="1728788"/>
          <p14:tracePt t="23078" x="8721725" y="1770063"/>
          <p14:tracePt t="23086" x="8736013" y="1824038"/>
          <p14:tracePt t="23094" x="8750300" y="1933575"/>
          <p14:tracePt t="23102" x="8777288" y="2030413"/>
          <p14:tracePt t="23110" x="8791575" y="2139950"/>
          <p14:tracePt t="23118" x="8818563" y="2235200"/>
          <p14:tracePt t="23126" x="8831263" y="2332038"/>
          <p14:tracePt t="23134" x="8831263" y="2441575"/>
          <p14:tracePt t="23142" x="8831263" y="2509838"/>
          <p14:tracePt t="23150" x="8831263" y="2592388"/>
          <p14:tracePt t="23158" x="8831263" y="2674938"/>
          <p14:tracePt t="23166" x="8831263" y="2770188"/>
          <p14:tracePt t="23174" x="8831263" y="2852738"/>
          <p14:tracePt t="23182" x="8831263" y="2935288"/>
          <p14:tracePt t="23190" x="8831263" y="3017838"/>
          <p14:tracePt t="23198" x="8831263" y="3127375"/>
          <p14:tracePt t="23206" x="8831263" y="3222625"/>
          <p14:tracePt t="23214" x="8831263" y="3292475"/>
          <p14:tracePt t="23222" x="8831263" y="3387725"/>
          <p14:tracePt t="23230" x="8831263" y="3484563"/>
          <p14:tracePt t="23238" x="8831263" y="3565525"/>
          <p14:tracePt t="23246" x="8831263" y="3662363"/>
          <p14:tracePt t="23254" x="8831263" y="3757613"/>
          <p14:tracePt t="23262" x="8831263" y="3881438"/>
          <p14:tracePt t="23275" x="8831263" y="3990975"/>
          <p14:tracePt t="23278" x="8831263" y="4114800"/>
          <p14:tracePt t="23286" x="8831263" y="4265613"/>
          <p14:tracePt t="23294" x="8831263" y="4389438"/>
          <p14:tracePt t="23302" x="8831263" y="4540250"/>
          <p14:tracePt t="23310" x="8831263" y="4664075"/>
          <p14:tracePt t="23318" x="8831263" y="4800600"/>
          <p14:tracePt t="23326" x="8831263" y="4868863"/>
          <p14:tracePt t="23334" x="8831263" y="4951413"/>
          <p14:tracePt t="23342" x="8818563" y="4978400"/>
          <p14:tracePt t="23350" x="8804275" y="4978400"/>
          <p14:tracePt t="23359" x="8804275" y="4992688"/>
          <p14:tracePt t="23383" x="8804275" y="5006975"/>
          <p14:tracePt t="23487" x="8791575" y="5006975"/>
          <p14:tracePt t="23510" x="8777288" y="5006975"/>
          <p14:tracePt t="23518" x="8777288" y="4992688"/>
          <p14:tracePt t="23526" x="8763000" y="4992688"/>
          <p14:tracePt t="23534" x="8750300" y="4992688"/>
          <p14:tracePt t="23542" x="8709025" y="4978400"/>
          <p14:tracePt t="23550" x="8667750" y="4965700"/>
          <p14:tracePt t="23558" x="8626475" y="4951413"/>
          <p14:tracePt t="23566" x="8585200" y="4951413"/>
          <p14:tracePt t="23574" x="8558213" y="4951413"/>
          <p14:tracePt t="23582" x="8529638" y="4937125"/>
          <p14:tracePt t="23590" x="8516938" y="4937125"/>
          <p14:tracePt t="23607" x="8502650" y="4895850"/>
          <p14:tracePt t="23614" x="8488363" y="4868863"/>
          <p14:tracePt t="23622" x="8488363" y="4856163"/>
          <p14:tracePt t="23631" x="8475663" y="4827588"/>
          <p14:tracePt t="23639" x="8461375" y="4827588"/>
          <p14:tracePt t="23647" x="8461375" y="4814888"/>
          <p14:tracePt t="23655" x="8448675" y="4814888"/>
          <p14:tracePt t="23663" x="8448675" y="4800600"/>
          <p14:tracePt t="23670" x="8448675" y="4786313"/>
          <p14:tracePt t="23679" x="8434388" y="4786313"/>
          <p14:tracePt t="23703" x="8420100" y="4786313"/>
          <p14:tracePt t="23712" x="8420100" y="4773613"/>
          <p14:tracePt t="23718" x="8407400" y="4759325"/>
          <p14:tracePt t="23726" x="8393113" y="4718050"/>
          <p14:tracePt t="23734" x="8378825" y="4649788"/>
          <p14:tracePt t="23742" x="8366125" y="4608513"/>
          <p14:tracePt t="23750" x="8337550" y="4540250"/>
          <p14:tracePt t="23758" x="8297863" y="4430713"/>
          <p14:tracePt t="23766" x="8256588" y="4279900"/>
          <p14:tracePt t="23774" x="8201025" y="4141788"/>
          <p14:tracePt t="23782" x="8118475" y="3867150"/>
          <p14:tracePt t="23790" x="8064500" y="3676650"/>
          <p14:tracePt t="23798" x="7994650" y="3387725"/>
          <p14:tracePt t="23806" x="7885113" y="2976563"/>
          <p14:tracePt t="23814" x="7789863" y="2578100"/>
          <p14:tracePt t="23822" x="7707313" y="2166938"/>
          <p14:tracePt t="23830" x="7639050" y="1851025"/>
          <p14:tracePt t="23838" x="7556500" y="1439863"/>
          <p14:tracePt t="23846" x="7488238" y="1084263"/>
          <p14:tracePt t="23854" x="7432675" y="795338"/>
          <p14:tracePt t="23862" x="7337425" y="384175"/>
          <p14:tracePt t="23870" x="7281863" y="26988"/>
        </p14:tracePtLst>
      </p14:laserTraceLst>
    </p:ext>
    <p:ext uri="{E180D4A7-C9FB-4DFB-919C-405C955672EB}">
      <p14:showEvtLst xmlns:p14="http://schemas.microsoft.com/office/powerpoint/2010/main">
        <p14:playEvt time="46" objId="3"/>
        <p14:playEvt time="4056" objId="6"/>
        <p14:playEvt time="4122" objId="3"/>
        <p14:playEvt time="8073" objId="6"/>
        <p14:playEvt time="12075" objId="6"/>
        <p14:playEvt time="12124" objId="3"/>
        <p14:playEvt time="20073" objId="6"/>
        <p14:playEvt time="20140" objId="3"/>
        <p14:playEvt time="24075" objId="6"/>
        <p14:playEvt time="24140" objId="3"/>
        <p14:stopEvt time="24522" objId="3"/>
        <p14:stopEvt time="24522" objId="6"/>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954833" y="237834"/>
            <a:ext cx="10282334"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Target Particle Lifetime</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pic>
        <p:nvPicPr>
          <p:cNvPr id="1030" name="Picture 6">
            <a:extLst>
              <a:ext uri="{FF2B5EF4-FFF2-40B4-BE49-F238E27FC236}">
                <a16:creationId xmlns:a16="http://schemas.microsoft.com/office/drawing/2014/main" id="{18E05667-F67E-00E0-A156-56603BC399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64" t="12821" r="2465" b="16726"/>
          <a:stretch/>
        </p:blipFill>
        <p:spPr bwMode="auto">
          <a:xfrm>
            <a:off x="1043547" y="877796"/>
            <a:ext cx="10104906" cy="4919936"/>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2043436D-87FB-81E0-CB0D-770D152A781F}"/>
              </a:ext>
            </a:extLst>
          </p:cNvPr>
          <p:cNvCxnSpPr>
            <a:cxnSpLocks/>
            <a:stCxn id="22" idx="0"/>
          </p:cNvCxnSpPr>
          <p:nvPr/>
        </p:nvCxnSpPr>
        <p:spPr>
          <a:xfrm flipV="1">
            <a:off x="3317557" y="1141072"/>
            <a:ext cx="0" cy="522167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64A0DED5-F29F-8867-6405-9FAE969BDE42}"/>
              </a:ext>
            </a:extLst>
          </p:cNvPr>
          <p:cNvSpPr txBox="1">
            <a:spLocks/>
          </p:cNvSpPr>
          <p:nvPr/>
        </p:nvSpPr>
        <p:spPr>
          <a:xfrm>
            <a:off x="1749221" y="6362742"/>
            <a:ext cx="3136671" cy="3455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CMU Serif" panose="02000603000000000000" pitchFamily="2" charset="0"/>
                <a:ea typeface="CMU Serif" panose="02000603000000000000" pitchFamily="2" charset="0"/>
                <a:cs typeface="CMU Serif" panose="02000603000000000000" pitchFamily="2" charset="0"/>
              </a:rPr>
              <a:t>Animation Starts</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Title 1">
            <a:extLst>
              <a:ext uri="{FF2B5EF4-FFF2-40B4-BE49-F238E27FC236}">
                <a16:creationId xmlns:a16="http://schemas.microsoft.com/office/drawing/2014/main" id="{26BACFB9-BC83-779C-2CA0-9DB744951AE6}"/>
              </a:ext>
            </a:extLst>
          </p:cNvPr>
          <p:cNvSpPr txBox="1">
            <a:spLocks/>
          </p:cNvSpPr>
          <p:nvPr/>
        </p:nvSpPr>
        <p:spPr>
          <a:xfrm>
            <a:off x="7756321" y="6362742"/>
            <a:ext cx="3136671" cy="3455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CMU Serif" panose="02000603000000000000" pitchFamily="2" charset="0"/>
                <a:ea typeface="CMU Serif" panose="02000603000000000000" pitchFamily="2" charset="0"/>
                <a:cs typeface="CMU Serif" panose="02000603000000000000" pitchFamily="2" charset="0"/>
              </a:rPr>
              <a:t>Animation Ends</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4" name="Title 1">
            <a:extLst>
              <a:ext uri="{FF2B5EF4-FFF2-40B4-BE49-F238E27FC236}">
                <a16:creationId xmlns:a16="http://schemas.microsoft.com/office/drawing/2014/main" id="{3AB41AF5-E0E5-4C2B-A719-1594EC9EC34A}"/>
              </a:ext>
            </a:extLst>
          </p:cNvPr>
          <p:cNvSpPr txBox="1">
            <a:spLocks/>
          </p:cNvSpPr>
          <p:nvPr/>
        </p:nvSpPr>
        <p:spPr>
          <a:xfrm>
            <a:off x="5568249" y="5903027"/>
            <a:ext cx="1055502" cy="3455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CMU Serif" panose="02000603000000000000" pitchFamily="2" charset="0"/>
                <a:ea typeface="CMU Serif" panose="02000603000000000000" pitchFamily="2" charset="0"/>
                <a:cs typeface="CMU Serif" panose="02000603000000000000" pitchFamily="2" charset="0"/>
              </a:rPr>
              <a:t>Time</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5" name="Title 1">
            <a:extLst>
              <a:ext uri="{FF2B5EF4-FFF2-40B4-BE49-F238E27FC236}">
                <a16:creationId xmlns:a16="http://schemas.microsoft.com/office/drawing/2014/main" id="{7F9876D8-52B0-968B-FC96-1E9994377AED}"/>
              </a:ext>
            </a:extLst>
          </p:cNvPr>
          <p:cNvSpPr txBox="1">
            <a:spLocks/>
          </p:cNvSpPr>
          <p:nvPr/>
        </p:nvSpPr>
        <p:spPr>
          <a:xfrm rot="16200000">
            <a:off x="-50438" y="3164997"/>
            <a:ext cx="1842439" cy="3455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CMU Serif" panose="02000603000000000000" pitchFamily="2" charset="0"/>
                <a:ea typeface="CMU Serif" panose="02000603000000000000" pitchFamily="2" charset="0"/>
                <a:cs typeface="CMU Serif" panose="02000603000000000000" pitchFamily="2" charset="0"/>
              </a:rPr>
              <a:t>Particle %</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cxnSp>
        <p:nvCxnSpPr>
          <p:cNvPr id="9" name="Straight Arrow Connector 8">
            <a:extLst>
              <a:ext uri="{FF2B5EF4-FFF2-40B4-BE49-F238E27FC236}">
                <a16:creationId xmlns:a16="http://schemas.microsoft.com/office/drawing/2014/main" id="{8C62839F-0A93-692C-FE88-604278DF1DD1}"/>
              </a:ext>
            </a:extLst>
          </p:cNvPr>
          <p:cNvCxnSpPr>
            <a:cxnSpLocks/>
            <a:stCxn id="3" idx="0"/>
          </p:cNvCxnSpPr>
          <p:nvPr/>
        </p:nvCxnSpPr>
        <p:spPr>
          <a:xfrm flipV="1">
            <a:off x="9324657" y="1127309"/>
            <a:ext cx="0" cy="5235433"/>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07B23B1E-5473-7B59-744D-FEFB1F19B77C}"/>
              </a:ext>
            </a:extLst>
          </p:cNvPr>
          <p:cNvSpPr>
            <a:spLocks noGrp="1"/>
          </p:cNvSpPr>
          <p:nvPr>
            <p:ph type="sldNum" sz="quarter" idx="12"/>
          </p:nvPr>
        </p:nvSpPr>
        <p:spPr/>
        <p:txBody>
          <a:bodyPr/>
          <a:lstStyle/>
          <a:p>
            <a:fld id="{5A6CCE75-E5F9-4A86-AE3A-55B0FDCE254B}" type="slidenum">
              <a:rPr lang="en-CA" smtClean="0"/>
              <a:t>24</a:t>
            </a:fld>
            <a:endParaRPr lang="en-CA"/>
          </a:p>
        </p:txBody>
      </p:sp>
      <p:pic>
        <p:nvPicPr>
          <p:cNvPr id="40" name="Audio 39">
            <a:hlinkClick r:id="" action="ppaction://media"/>
            <a:extLst>
              <a:ext uri="{FF2B5EF4-FFF2-40B4-BE49-F238E27FC236}">
                <a16:creationId xmlns:a16="http://schemas.microsoft.com/office/drawing/2014/main" id="{59E83BAD-57E7-2469-92CF-3FB10A5600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9034349"/>
      </p:ext>
    </p:extLst>
  </p:cSld>
  <p:clrMapOvr>
    <a:masterClrMapping/>
  </p:clrMapOvr>
  <mc:AlternateContent xmlns:mc="http://schemas.openxmlformats.org/markup-compatibility/2006" xmlns:p14="http://schemas.microsoft.com/office/powerpoint/2010/main">
    <mc:Choice Requires="p14">
      <p:transition spd="slow" p14:dur="2000" advTm="45954"/>
    </mc:Choice>
    <mc:Fallback xmlns="">
      <p:transition spd="slow" advTm="45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extLst>
    <p:ext uri="{3A86A75C-4F4B-4683-9AE1-C65F6400EC91}">
      <p14:laserTraceLst xmlns:p14="http://schemas.microsoft.com/office/powerpoint/2010/main">
        <p14:tracePtLst>
          <p14:tracePt t="143" x="5253038" y="1590675"/>
          <p14:tracePt t="158" x="5238750" y="1590675"/>
          <p14:tracePt t="166" x="5238750" y="1577975"/>
          <p14:tracePt t="174" x="5224463" y="1577975"/>
          <p14:tracePt t="182" x="5224463" y="1563688"/>
          <p14:tracePt t="190" x="5197475" y="1563688"/>
          <p14:tracePt t="198" x="5184775" y="1549400"/>
          <p14:tracePt t="206" x="5170488" y="1522413"/>
          <p14:tracePt t="215" x="5129213" y="1522413"/>
          <p14:tracePt t="223" x="5102225" y="1508125"/>
          <p14:tracePt t="231" x="5060950" y="1495425"/>
          <p14:tracePt t="238" x="5019675" y="1481138"/>
          <p14:tracePt t="246" x="4951413" y="1481138"/>
          <p14:tracePt t="254" x="4881563" y="1481138"/>
          <p14:tracePt t="262" x="4827588" y="1466850"/>
          <p14:tracePt t="270" x="4772025" y="1454150"/>
          <p14:tracePt t="278" x="4730750" y="1439863"/>
          <p14:tracePt t="286" x="4676775" y="1427163"/>
          <p14:tracePt t="294" x="4621213" y="1398588"/>
          <p14:tracePt t="303" x="4552950" y="1385888"/>
          <p14:tracePt t="311" x="4511675" y="1371600"/>
          <p14:tracePt t="319" x="4443413" y="1344613"/>
          <p14:tracePt t="327" x="4375150" y="1330325"/>
          <p14:tracePt t="335" x="4319588" y="1303338"/>
          <p14:tracePt t="343" x="4251325" y="1289050"/>
          <p14:tracePt t="352" x="4210050" y="1289050"/>
          <p14:tracePt t="359" x="4183063" y="1289050"/>
          <p14:tracePt t="371" x="4156075" y="1276350"/>
          <p14:tracePt t="375" x="4141788" y="1276350"/>
          <p14:tracePt t="383" x="4114800" y="1276350"/>
          <p14:tracePt t="399" x="4100513" y="1262063"/>
          <p14:tracePt t="407" x="4086225" y="1262063"/>
          <p14:tracePt t="415" x="4073525" y="1262063"/>
          <p14:tracePt t="439" x="4059238" y="1262063"/>
          <p14:tracePt t="446" x="4044950" y="1262063"/>
          <p14:tracePt t="462" x="4017963" y="1262063"/>
          <p14:tracePt t="470" x="4005263" y="1262063"/>
          <p14:tracePt t="478" x="3990975" y="1247775"/>
          <p14:tracePt t="486" x="3963988" y="1235075"/>
          <p14:tracePt t="494" x="3949700" y="1235075"/>
          <p14:tracePt t="502" x="3922713" y="1220788"/>
          <p14:tracePt t="510" x="3894138" y="1206500"/>
          <p14:tracePt t="518" x="3881438" y="1206500"/>
          <p14:tracePt t="527" x="3867150" y="1193800"/>
          <p14:tracePt t="534" x="3840163" y="1179513"/>
          <p14:tracePt t="542" x="3825875" y="1179513"/>
          <p14:tracePt t="550" x="3798888" y="1165225"/>
          <p14:tracePt t="558" x="3771900" y="1152525"/>
          <p14:tracePt t="566" x="3743325" y="1138238"/>
          <p14:tracePt t="574" x="3716338" y="1111250"/>
          <p14:tracePt t="582" x="3703638" y="1111250"/>
          <p14:tracePt t="590" x="3662363" y="1096963"/>
          <p14:tracePt t="600" x="3633788" y="1084263"/>
          <p14:tracePt t="608" x="3621088" y="1069975"/>
          <p14:tracePt t="615" x="3592513" y="1055688"/>
          <p14:tracePt t="632" x="3579813" y="1042988"/>
          <p14:tracePt t="679" x="3579813" y="1028700"/>
          <p14:tracePt t="686" x="3565525" y="1028700"/>
          <p14:tracePt t="967" x="3579813" y="1028700"/>
          <p14:tracePt t="998" x="3606800" y="1028700"/>
          <p14:tracePt t="1006" x="3621088" y="1028700"/>
          <p14:tracePt t="1015" x="3648075" y="1028700"/>
          <p14:tracePt t="1023" x="3675063" y="1028700"/>
          <p14:tracePt t="1031" x="3730625" y="1028700"/>
          <p14:tracePt t="1039" x="3784600" y="1014413"/>
          <p14:tracePt t="1047" x="3867150" y="1014413"/>
          <p14:tracePt t="1055" x="3922713" y="1014413"/>
          <p14:tracePt t="1063" x="4032250" y="1014413"/>
          <p14:tracePt t="1070" x="4156075" y="1014413"/>
          <p14:tracePt t="1079" x="4278313" y="1001713"/>
          <p14:tracePt t="1087" x="4443413" y="987425"/>
          <p14:tracePt t="1095" x="4579938" y="973138"/>
          <p14:tracePt t="1103" x="4772025" y="933450"/>
          <p14:tracePt t="1111" x="4937125" y="904875"/>
          <p14:tracePt t="1121" x="5114925" y="877888"/>
          <p14:tracePt t="1127" x="5307013" y="863600"/>
          <p14:tracePt t="1135" x="5472113" y="836613"/>
          <p14:tracePt t="1142" x="5595938" y="822325"/>
          <p14:tracePt t="1151" x="5746750" y="781050"/>
          <p14:tracePt t="1158" x="5910263" y="754063"/>
          <p14:tracePt t="1166" x="6061075" y="741363"/>
          <p14:tracePt t="1174" x="6184900" y="727075"/>
          <p14:tracePt t="1182" x="6323013" y="712788"/>
          <p14:tracePt t="1190" x="6445250" y="700088"/>
          <p14:tracePt t="1198" x="6542088" y="685800"/>
          <p14:tracePt t="1207" x="6637338" y="671513"/>
          <p14:tracePt t="1215" x="6692900" y="658813"/>
          <p14:tracePt t="1225" x="6761163" y="644525"/>
          <p14:tracePt t="1231" x="6802438" y="644525"/>
          <p14:tracePt t="1239" x="6816725" y="630238"/>
          <p14:tracePt t="1247" x="6829425" y="617538"/>
          <p14:tracePt t="1255" x="6843713" y="617538"/>
          <p14:tracePt t="1262" x="6856413" y="617538"/>
          <p14:tracePt t="1270" x="6870700" y="603250"/>
          <p14:tracePt t="1287" x="6884988" y="603250"/>
          <p14:tracePt t="1295" x="6897688" y="590550"/>
          <p14:tracePt t="1312" x="6911975" y="590550"/>
          <p14:tracePt t="1321" x="6938963" y="590550"/>
          <p14:tracePt t="1328" x="6953250" y="590550"/>
          <p14:tracePt t="1337" x="6967538" y="590550"/>
          <p14:tracePt t="1344" x="6994525" y="590550"/>
          <p14:tracePt t="1356" x="7021513" y="590550"/>
          <p14:tracePt t="1358" x="7035800" y="590550"/>
          <p14:tracePt t="1366" x="7048500" y="590550"/>
          <p14:tracePt t="1374" x="7062788" y="590550"/>
          <p14:tracePt t="1390" x="7077075" y="590550"/>
          <p14:tracePt t="1479" x="7089775" y="590550"/>
          <p14:tracePt t="1487" x="7104063" y="590550"/>
          <p14:tracePt t="1502" x="7104063" y="603250"/>
          <p14:tracePt t="1518" x="7118350" y="603250"/>
          <p14:tracePt t="1663" x="7131050" y="617538"/>
          <p14:tracePt t="1679" x="7145338" y="617538"/>
          <p14:tracePt t="1686" x="7145338" y="630238"/>
          <p14:tracePt t="1694" x="7159625" y="630238"/>
          <p14:tracePt t="1711" x="7172325" y="644525"/>
          <p14:tracePt t="1734" x="7186613" y="644525"/>
          <p14:tracePt t="1758" x="7186613" y="658813"/>
          <p14:tracePt t="1766" x="7213600" y="658813"/>
          <p14:tracePt t="1776" x="7227888" y="671513"/>
          <p14:tracePt t="1783" x="7240588" y="685800"/>
          <p14:tracePt t="1792" x="7269163" y="685800"/>
          <p14:tracePt t="1799" x="7281863" y="712788"/>
          <p14:tracePt t="1808" x="7310438" y="712788"/>
          <p14:tracePt t="1816" x="7337425" y="727075"/>
          <p14:tracePt t="1823" x="7364413" y="741363"/>
          <p14:tracePt t="1830" x="7378700" y="741363"/>
          <p14:tracePt t="1838" x="7405688" y="741363"/>
          <p14:tracePt t="1862" x="7419975" y="741363"/>
          <p14:tracePt t="1878" x="7432675" y="741363"/>
          <p14:tracePt t="1902" x="7446963" y="741363"/>
          <p14:tracePt t="1910" x="7461250" y="741363"/>
          <p14:tracePt t="1926" x="7473950" y="741363"/>
          <p14:tracePt t="1934" x="7488238" y="741363"/>
          <p14:tracePt t="1943" x="7488238" y="754063"/>
          <p14:tracePt t="1950" x="7515225" y="754063"/>
          <p14:tracePt t="1958" x="7529513" y="754063"/>
          <p14:tracePt t="1967" x="7542213" y="754063"/>
          <p14:tracePt t="1975" x="7570788" y="754063"/>
          <p14:tracePt t="1982" x="7597775" y="754063"/>
          <p14:tracePt t="1990" x="7612063" y="754063"/>
          <p14:tracePt t="1998" x="7624763" y="754063"/>
          <p14:tracePt t="2006" x="7639050" y="754063"/>
          <p14:tracePt t="2022" x="7653338" y="754063"/>
          <p14:tracePt t="2615" x="7624763" y="754063"/>
          <p14:tracePt t="2622" x="7597775" y="781050"/>
          <p14:tracePt t="2630" x="7570788" y="795338"/>
          <p14:tracePt t="2638" x="7529513" y="836613"/>
          <p14:tracePt t="2646" x="7473950" y="850900"/>
          <p14:tracePt t="2654" x="7446963" y="877888"/>
          <p14:tracePt t="2663" x="7419975" y="919163"/>
          <p14:tracePt t="2671" x="7364413" y="960438"/>
          <p14:tracePt t="2679" x="7310438" y="1014413"/>
          <p14:tracePt t="2688" x="7269163" y="1069975"/>
          <p14:tracePt t="2694" x="7199313" y="1138238"/>
          <p14:tracePt t="2702" x="7131050" y="1193800"/>
          <p14:tracePt t="2711" x="7062788" y="1262063"/>
          <p14:tracePt t="2719" x="6980238" y="1316038"/>
          <p14:tracePt t="2727" x="6953250" y="1357313"/>
          <p14:tracePt t="2735" x="6897688" y="1385888"/>
          <p14:tracePt t="2742" x="6856413" y="1439863"/>
          <p14:tracePt t="2751" x="6802438" y="1481138"/>
          <p14:tracePt t="2770" x="6734175" y="1536700"/>
          <p14:tracePt t="2775" x="6705600" y="1590675"/>
          <p14:tracePt t="2783" x="6665913" y="1631950"/>
          <p14:tracePt t="2790" x="6651625" y="1673225"/>
          <p14:tracePt t="2798" x="6610350" y="1728788"/>
          <p14:tracePt t="2807" x="6569075" y="1809750"/>
          <p14:tracePt t="2815" x="6527800" y="1892300"/>
          <p14:tracePt t="2824" x="6445250" y="2001838"/>
          <p14:tracePt t="2831" x="6362700" y="2112963"/>
          <p14:tracePt t="2840" x="6294438" y="2208213"/>
          <p14:tracePt t="2846" x="6226175" y="2305050"/>
          <p14:tracePt t="2854" x="6130925" y="2427288"/>
          <p14:tracePt t="2862" x="6061075" y="2509838"/>
          <p14:tracePt t="2871" x="5992813" y="2592388"/>
          <p14:tracePt t="2878" x="5910263" y="2701925"/>
          <p14:tracePt t="2887" x="5829300" y="2784475"/>
          <p14:tracePt t="2895" x="5759450" y="2852738"/>
          <p14:tracePt t="2904" x="5705475" y="2921000"/>
          <p14:tracePt t="2910" x="5637213" y="2990850"/>
          <p14:tracePt t="2919" x="5567363" y="3044825"/>
          <p14:tracePt t="2927" x="5513388" y="3113088"/>
          <p14:tracePt t="2935" x="5445125" y="3181350"/>
          <p14:tracePt t="2943" x="5375275" y="3251200"/>
          <p14:tracePt t="2951" x="5335588" y="3305175"/>
          <p14:tracePt t="2958" x="5265738" y="3373438"/>
          <p14:tracePt t="2966" x="5197475" y="3443288"/>
          <p14:tracePt t="2974" x="5114925" y="3497263"/>
          <p14:tracePt t="2982" x="5032375" y="3552825"/>
          <p14:tracePt t="2990" x="4964113" y="3579813"/>
          <p14:tracePt t="2999" x="4881563" y="3635375"/>
          <p14:tracePt t="3006" x="4786313" y="3703638"/>
          <p14:tracePt t="3015" x="4691063" y="3744913"/>
          <p14:tracePt t="3022" x="4567238" y="3798888"/>
          <p14:tracePt t="3031" x="4457700" y="3840163"/>
          <p14:tracePt t="3038" x="4333875" y="3881438"/>
          <p14:tracePt t="3046" x="4224338" y="3908425"/>
          <p14:tracePt t="3054" x="4127500" y="3937000"/>
          <p14:tracePt t="3062" x="4032250" y="3949700"/>
          <p14:tracePt t="3070" x="3963988" y="3949700"/>
          <p14:tracePt t="3078" x="3867150" y="3949700"/>
          <p14:tracePt t="3086" x="3798888" y="3949700"/>
          <p14:tracePt t="3094" x="3716338" y="3922713"/>
          <p14:tracePt t="3102" x="3648075" y="3895725"/>
          <p14:tracePt t="3110" x="3579813" y="3840163"/>
          <p14:tracePt t="3121" x="3497263" y="3757613"/>
          <p14:tracePt t="3128" x="3429000" y="3648075"/>
          <p14:tracePt t="3137" x="3387725" y="3565525"/>
          <p14:tracePt t="3143" x="3346450" y="3484563"/>
          <p14:tracePt t="3151" x="3319463" y="3455988"/>
          <p14:tracePt t="3158" x="3319463" y="3387725"/>
          <p14:tracePt t="3166" x="3305175" y="3333750"/>
          <p14:tracePt t="3174" x="3305175" y="3263900"/>
          <p14:tracePt t="3182" x="3290888" y="3222625"/>
          <p14:tracePt t="3190" x="3290888" y="3195638"/>
          <p14:tracePt t="3198" x="3290888" y="3168650"/>
          <p14:tracePt t="3206" x="3290888" y="3141663"/>
          <p14:tracePt t="3214" x="3290888" y="3127375"/>
          <p14:tracePt t="3223" x="3290888" y="3113088"/>
          <p14:tracePt t="3239" x="3290888" y="3100388"/>
          <p14:tracePt t="3247" x="3290888" y="3086100"/>
          <p14:tracePt t="3303" x="3290888" y="3071813"/>
          <p14:tracePt t="3311" x="3290888" y="3059113"/>
          <p14:tracePt t="3320" x="3290888" y="3030538"/>
          <p14:tracePt t="3327" x="3290888" y="2990850"/>
          <p14:tracePt t="3336" x="3290888" y="2949575"/>
          <p14:tracePt t="3343" x="3290888" y="2879725"/>
          <p14:tracePt t="3351" x="3290888" y="2838450"/>
          <p14:tracePt t="3359" x="3290888" y="2811463"/>
          <p14:tracePt t="3367" x="3290888" y="2757488"/>
          <p14:tracePt t="3374" x="3290888" y="2619375"/>
          <p14:tracePt t="3382" x="3305175" y="2495550"/>
          <p14:tracePt t="3390" x="3305175" y="2386013"/>
          <p14:tracePt t="3398" x="3319463" y="2235200"/>
          <p14:tracePt t="3406" x="3332163" y="2071688"/>
          <p14:tracePt t="3414" x="3346450" y="1892300"/>
          <p14:tracePt t="3422" x="3360738" y="1755775"/>
          <p14:tracePt t="3430" x="3387725" y="1619250"/>
          <p14:tracePt t="3438" x="3400425" y="1495425"/>
          <p14:tracePt t="3446" x="3414713" y="1427163"/>
          <p14:tracePt t="3454" x="3429000" y="1357313"/>
          <p14:tracePt t="3462" x="3441700" y="1303338"/>
          <p14:tracePt t="3470" x="3441700" y="1276350"/>
          <p14:tracePt t="3478" x="3441700" y="1262063"/>
          <p14:tracePt t="3487" x="3441700" y="1247775"/>
          <p14:tracePt t="3592" x="3414713" y="1303338"/>
          <p14:tracePt t="3600" x="3373438" y="1371600"/>
          <p14:tracePt t="3607" x="3332163" y="1454150"/>
          <p14:tracePt t="3615" x="3290888" y="1522413"/>
          <p14:tracePt t="3624" x="3290888" y="1549400"/>
          <p14:tracePt t="3631" x="3249613" y="1619250"/>
          <p14:tracePt t="3639" x="3209925" y="1673225"/>
          <p14:tracePt t="3647" x="3195638" y="1714500"/>
          <p14:tracePt t="3655" x="3168650" y="1755775"/>
          <p14:tracePt t="3663" x="3154363" y="1782763"/>
          <p14:tracePt t="3672" x="3154363" y="1797050"/>
          <p14:tracePt t="3678" x="3154363" y="1809750"/>
          <p14:tracePt t="3766" x="3154363" y="1770063"/>
          <p14:tracePt t="3774" x="3154363" y="1728788"/>
          <p14:tracePt t="3782" x="3154363" y="1658938"/>
          <p14:tracePt t="3790" x="3168650" y="1619250"/>
          <p14:tracePt t="3799" x="3181350" y="1577975"/>
          <p14:tracePt t="3807" x="3209925" y="1536700"/>
          <p14:tracePt t="3815" x="3209925" y="1522413"/>
          <p14:tracePt t="3823" x="3222625" y="1508125"/>
          <p14:tracePt t="3831" x="3222625" y="1495425"/>
          <p14:tracePt t="3839" x="3222625" y="1481138"/>
          <p14:tracePt t="3847" x="3236913" y="1481138"/>
          <p14:tracePt t="3879" x="3249613" y="1495425"/>
          <p14:tracePt t="3886" x="3263900" y="1522413"/>
          <p14:tracePt t="3894" x="3305175" y="1590675"/>
          <p14:tracePt t="3902" x="3319463" y="1619250"/>
          <p14:tracePt t="3910" x="3319463" y="1658938"/>
          <p14:tracePt t="3918" x="3346450" y="1728788"/>
          <p14:tracePt t="3926" x="3373438" y="1782763"/>
          <p14:tracePt t="3934" x="3400425" y="1865313"/>
          <p14:tracePt t="3942" x="3400425" y="1892300"/>
          <p14:tracePt t="4014" x="3400425" y="1865313"/>
          <p14:tracePt t="4022" x="3400425" y="1838325"/>
          <p14:tracePt t="4030" x="3400425" y="1809750"/>
          <p14:tracePt t="4038" x="3387725" y="1797050"/>
          <p14:tracePt t="4046" x="3387725" y="1782763"/>
          <p14:tracePt t="4054" x="3387725" y="1770063"/>
          <p14:tracePt t="4062" x="3387725" y="1755775"/>
          <p14:tracePt t="4078" x="3387725" y="1741488"/>
          <p14:tracePt t="4174" x="3387725" y="1728788"/>
          <p14:tracePt t="4190" x="3373438" y="1728788"/>
          <p14:tracePt t="4526" x="3400425" y="1741488"/>
          <p14:tracePt t="4542" x="3414713" y="1755775"/>
          <p14:tracePt t="4550" x="3455988" y="1755775"/>
          <p14:tracePt t="4559" x="3497263" y="1782763"/>
          <p14:tracePt t="4567" x="3524250" y="1797050"/>
          <p14:tracePt t="4575" x="3565525" y="1797050"/>
          <p14:tracePt t="4583" x="3606800" y="1824038"/>
          <p14:tracePt t="4590" x="3662363" y="1865313"/>
          <p14:tracePt t="4598" x="3716338" y="1879600"/>
          <p14:tracePt t="4606" x="3784600" y="1920875"/>
          <p14:tracePt t="4614" x="3867150" y="1962150"/>
          <p14:tracePt t="4622" x="3949700" y="2001838"/>
          <p14:tracePt t="4630" x="4005263" y="2016125"/>
          <p14:tracePt t="4638" x="4073525" y="2043113"/>
          <p14:tracePt t="4646" x="4168775" y="2071688"/>
          <p14:tracePt t="4654" x="4265613" y="2098675"/>
          <p14:tracePt t="4662" x="4416425" y="2125663"/>
          <p14:tracePt t="4670" x="4552950" y="2152650"/>
          <p14:tracePt t="4679" x="4745038" y="2208213"/>
          <p14:tracePt t="4687" x="4922838" y="2249488"/>
          <p14:tracePt t="4695" x="5114925" y="2276475"/>
          <p14:tracePt t="4702" x="5375275" y="2344738"/>
          <p14:tracePt t="4711" x="5554663" y="2400300"/>
          <p14:tracePt t="4720" x="5788025" y="2441575"/>
          <p14:tracePt t="4727" x="6007100" y="2495550"/>
          <p14:tracePt t="4735" x="6172200" y="2524125"/>
          <p14:tracePt t="4742" x="6323013" y="2565400"/>
          <p14:tracePt t="4750" x="6500813" y="2592388"/>
          <p14:tracePt t="4769" x="6802438" y="2606675"/>
          <p14:tracePt t="4774" x="6926263" y="2606675"/>
          <p14:tracePt t="4783" x="7077075" y="2606675"/>
          <p14:tracePt t="4790" x="7199313" y="2606675"/>
          <p14:tracePt t="4799" x="7310438" y="2606675"/>
          <p14:tracePt t="4807" x="7419975" y="2592388"/>
          <p14:tracePt t="4815" x="7515225" y="2578100"/>
          <p14:tracePt t="4822" x="7597775" y="2551113"/>
          <p14:tracePt t="4830" x="7693025" y="2524125"/>
          <p14:tracePt t="4839" x="7789863" y="2495550"/>
          <p14:tracePt t="4846" x="7858125" y="2482850"/>
          <p14:tracePt t="4854" x="7940675" y="2455863"/>
          <p14:tracePt t="4862" x="8035925" y="2441575"/>
          <p14:tracePt t="4870" x="8118475" y="2414588"/>
          <p14:tracePt t="4878" x="8174038" y="2400300"/>
          <p14:tracePt t="4886" x="8256588" y="2373313"/>
          <p14:tracePt t="4894" x="8310563" y="2359025"/>
          <p14:tracePt t="4902" x="8407400" y="2332038"/>
          <p14:tracePt t="4911" x="8502650" y="2317750"/>
          <p14:tracePt t="4918" x="8599488" y="2305050"/>
          <p14:tracePt t="4926" x="8680450" y="2305050"/>
          <p14:tracePt t="4934" x="8750300" y="2290763"/>
          <p14:tracePt t="4942" x="8845550" y="2290763"/>
          <p14:tracePt t="4950" x="8928100" y="2290763"/>
          <p14:tracePt t="4958" x="8996363" y="2290763"/>
          <p14:tracePt t="4967" x="9051925" y="2290763"/>
          <p14:tracePt t="4974" x="9105900" y="2290763"/>
          <p14:tracePt t="4982" x="9161463" y="2290763"/>
          <p14:tracePt t="4990" x="9215438" y="2290763"/>
          <p14:tracePt t="4999" x="9285288" y="2290763"/>
          <p14:tracePt t="5007" x="9312275" y="2290763"/>
          <p14:tracePt t="5015" x="9339263" y="2290763"/>
          <p14:tracePt t="5024" x="9366250" y="2305050"/>
          <p14:tracePt t="5031" x="9380538" y="2305050"/>
          <p14:tracePt t="5048" x="9394825" y="2305050"/>
          <p14:tracePt t="5056" x="9407525" y="2305050"/>
          <p14:tracePt t="5072" x="9421813" y="2290763"/>
          <p14:tracePt t="5088" x="9436100" y="2263775"/>
          <p14:tracePt t="5095" x="9448800" y="2222500"/>
          <p14:tracePt t="5104" x="9463088" y="2193925"/>
          <p14:tracePt t="5111" x="9490075" y="2152650"/>
          <p14:tracePt t="5120" x="9504363" y="2139950"/>
          <p14:tracePt t="5126" x="9531350" y="2098675"/>
          <p14:tracePt t="5134" x="9558338" y="2071688"/>
          <p14:tracePt t="5143" x="9586913" y="2057400"/>
          <p14:tracePt t="5151" x="9599613" y="2016125"/>
          <p14:tracePt t="5159" x="9613900" y="2001838"/>
          <p14:tracePt t="5167" x="9628188" y="1974850"/>
          <p14:tracePt t="5174" x="9655175" y="1947863"/>
          <p14:tracePt t="5182" x="9655175" y="1920875"/>
          <p14:tracePt t="5190" x="9667875" y="1879600"/>
          <p14:tracePt t="5199" x="9682163" y="1838325"/>
          <p14:tracePt t="5206" x="9696450" y="1824038"/>
          <p14:tracePt t="5215" x="9696450" y="1770063"/>
          <p14:tracePt t="5222" x="9696450" y="1741488"/>
          <p14:tracePt t="5231" x="9696450" y="1687513"/>
          <p14:tracePt t="5239" x="9696450" y="1658938"/>
          <p14:tracePt t="5246" x="9709150" y="1631950"/>
          <p14:tracePt t="5254" x="9709150" y="1604963"/>
          <p14:tracePt t="5263" x="9723438" y="1577975"/>
          <p14:tracePt t="5270" x="9723438" y="1549400"/>
          <p14:tracePt t="5279" x="9723438" y="1536700"/>
          <p14:tracePt t="5295" x="9723438" y="1522413"/>
          <p14:tracePt t="5359" x="9723438" y="1536700"/>
          <p14:tracePt t="5366" x="9723438" y="1590675"/>
          <p14:tracePt t="5376" x="9723438" y="1646238"/>
          <p14:tracePt t="5386" x="9709150" y="1700213"/>
          <p14:tracePt t="5390" x="9682163" y="1782763"/>
          <p14:tracePt t="5399" x="9667875" y="1809750"/>
          <p14:tracePt t="5406" x="9655175" y="1851025"/>
          <p14:tracePt t="5414" x="9640888" y="1906588"/>
          <p14:tracePt t="5422" x="9628188" y="1920875"/>
          <p14:tracePt t="5431" x="9613900" y="1947863"/>
          <p14:tracePt t="5439" x="9586913" y="1974850"/>
          <p14:tracePt t="5447" x="9572625" y="2016125"/>
          <p14:tracePt t="5456" x="9572625" y="2030413"/>
          <p14:tracePt t="5462" x="9558338" y="2043113"/>
          <p14:tracePt t="5479" x="9558338" y="2057400"/>
          <p14:tracePt t="5536" x="9545638" y="2043113"/>
          <p14:tracePt t="5544" x="9531350" y="2016125"/>
          <p14:tracePt t="5550" x="9531350" y="1962150"/>
          <p14:tracePt t="5558" x="9517063" y="1920875"/>
          <p14:tracePt t="5567" x="9517063" y="1851025"/>
          <p14:tracePt t="5574" x="9517063" y="1824038"/>
          <p14:tracePt t="5583" x="9517063" y="1809750"/>
          <p14:tracePt t="5591" x="9517063" y="1770063"/>
          <p14:tracePt t="5599" x="9517063" y="1714500"/>
          <p14:tracePt t="5607" x="9504363" y="1687513"/>
          <p14:tracePt t="5614" x="9504363" y="1658938"/>
          <p14:tracePt t="5622" x="9490075" y="1631950"/>
          <p14:tracePt t="5639" x="9490075" y="1619250"/>
          <p14:tracePt t="5647" x="9490075" y="1604963"/>
          <p14:tracePt t="5655" x="9475788" y="1604963"/>
          <p14:tracePt t="5679" x="9448800" y="1604963"/>
          <p14:tracePt t="5695" x="9421813" y="1604963"/>
          <p14:tracePt t="5702" x="9394825" y="1631950"/>
          <p14:tracePt t="5710" x="9366250" y="1673225"/>
          <p14:tracePt t="5718" x="9324975" y="1728788"/>
          <p14:tracePt t="5726" x="9312275" y="1755775"/>
          <p14:tracePt t="5734" x="9285288" y="1797050"/>
          <p14:tracePt t="5742" x="9271000" y="1824038"/>
          <p14:tracePt t="5750" x="9244013" y="1851025"/>
          <p14:tracePt t="5770" x="9215438" y="1879600"/>
          <p14:tracePt t="5814" x="9215438" y="1838325"/>
          <p14:tracePt t="5822" x="9215438" y="1770063"/>
          <p14:tracePt t="5830" x="9215438" y="1687513"/>
          <p14:tracePt t="5838" x="9229725" y="1646238"/>
          <p14:tracePt t="5845" x="9256713" y="1563688"/>
          <p14:tracePt t="5854" x="9271000" y="1536700"/>
          <p14:tracePt t="5862" x="9297988" y="1495425"/>
          <p14:tracePt t="5870" x="9324975" y="1454150"/>
          <p14:tracePt t="5878" x="9366250" y="1412875"/>
          <p14:tracePt t="5886" x="9394825" y="1385888"/>
          <p14:tracePt t="5895" x="9448800" y="1357313"/>
          <p14:tracePt t="5903" x="9475788" y="1357313"/>
          <p14:tracePt t="5910" x="9517063" y="1357313"/>
          <p14:tracePt t="5918" x="9545638" y="1371600"/>
          <p14:tracePt t="5934" x="9572625" y="1398588"/>
          <p14:tracePt t="5942" x="9572625" y="1427163"/>
          <p14:tracePt t="5950" x="9599613" y="1454150"/>
          <p14:tracePt t="5958" x="9599613" y="1466850"/>
          <p14:tracePt t="5966" x="9613900" y="1495425"/>
          <p14:tracePt t="5974" x="9613900" y="1508125"/>
          <p14:tracePt t="5982" x="9613900" y="1522413"/>
          <p14:tracePt t="5990" x="9613900" y="1536700"/>
          <p14:tracePt t="6306" x="9613900" y="1549400"/>
          <p14:tracePt t="6310" x="9586913" y="1563688"/>
          <p14:tracePt t="6318" x="9517063" y="1604963"/>
          <p14:tracePt t="6326" x="9475788" y="1619250"/>
          <p14:tracePt t="6334" x="9407525" y="1631950"/>
          <p14:tracePt t="6342" x="9271000" y="1687513"/>
          <p14:tracePt t="6350" x="9134475" y="1714500"/>
          <p14:tracePt t="6360" x="8969375" y="1755775"/>
          <p14:tracePt t="6368" x="8709025" y="1809750"/>
          <p14:tracePt t="6385" x="8448675" y="1865313"/>
          <p14:tracePt t="6386" x="8242300" y="1892300"/>
          <p14:tracePt t="6391" x="7913688" y="1962150"/>
          <p14:tracePt t="6399" x="7707313" y="1989138"/>
          <p14:tracePt t="6407" x="7364413" y="2016125"/>
          <p14:tracePt t="6414" x="7131050" y="2030413"/>
          <p14:tracePt t="6422" x="6884988" y="2043113"/>
          <p14:tracePt t="6430" x="6692900" y="2057400"/>
          <p14:tracePt t="6439" x="6527800" y="2057400"/>
          <p14:tracePt t="6447" x="6403975" y="2057400"/>
          <p14:tracePt t="6454" x="6267450" y="2057400"/>
          <p14:tracePt t="6463" x="6184900" y="2057400"/>
          <p14:tracePt t="6471" x="6089650" y="2057400"/>
          <p14:tracePt t="6480" x="5992813" y="2057400"/>
          <p14:tracePt t="6487" x="5924550" y="2057400"/>
          <p14:tracePt t="6494" x="5842000" y="2057400"/>
          <p14:tracePt t="6503" x="5773738" y="2057400"/>
          <p14:tracePt t="6511" x="5718175" y="2057400"/>
          <p14:tracePt t="6520" x="5664200" y="2057400"/>
          <p14:tracePt t="6527" x="5595938" y="2057400"/>
          <p14:tracePt t="6535" x="5540375" y="2057400"/>
          <p14:tracePt t="6543" x="5526088" y="2057400"/>
          <p14:tracePt t="6551" x="5499100" y="2057400"/>
          <p14:tracePt t="6558" x="5445125" y="2057400"/>
          <p14:tracePt t="6567" x="5416550" y="2057400"/>
          <p14:tracePt t="6575" x="5375275" y="2057400"/>
          <p14:tracePt t="6583" x="5335588" y="2057400"/>
          <p14:tracePt t="6590" x="5294313" y="2057400"/>
          <p14:tracePt t="6598" x="5265738" y="2057400"/>
          <p14:tracePt t="6607" x="5224463" y="2043113"/>
          <p14:tracePt t="6615" x="5184775" y="2030413"/>
          <p14:tracePt t="6623" x="5156200" y="2030413"/>
          <p14:tracePt t="6631" x="5129213" y="2016125"/>
          <p14:tracePt t="6639" x="5102225" y="2001838"/>
          <p14:tracePt t="6647" x="5073650" y="1989138"/>
          <p14:tracePt t="6655" x="5046663" y="1974850"/>
          <p14:tracePt t="6663" x="5019675" y="1947863"/>
          <p14:tracePt t="6671" x="4964113" y="1920875"/>
          <p14:tracePt t="6679" x="4937125" y="1892300"/>
          <p14:tracePt t="6687" x="4868863" y="1865313"/>
          <p14:tracePt t="6695" x="4800600" y="1838325"/>
          <p14:tracePt t="6703" x="4786313" y="1824038"/>
          <p14:tracePt t="6711" x="4718050" y="1809750"/>
          <p14:tracePt t="6721" x="4691063" y="1809750"/>
          <p14:tracePt t="6727" x="4649788" y="1809750"/>
          <p14:tracePt t="6737" x="4579938" y="1797050"/>
          <p14:tracePt t="6744" x="4538663" y="1782763"/>
          <p14:tracePt t="6751" x="4484688" y="1755775"/>
          <p14:tracePt t="6759" x="4416425" y="1728788"/>
          <p14:tracePt t="6771" x="4375150" y="1728788"/>
          <p14:tracePt t="6775" x="4319588" y="1714500"/>
          <p14:tracePt t="6782" x="4292600" y="1714500"/>
          <p14:tracePt t="6790" x="4224338" y="1700213"/>
          <p14:tracePt t="6798" x="4183063" y="1700213"/>
          <p14:tracePt t="6807" x="4141788" y="1700213"/>
          <p14:tracePt t="6815" x="4100513" y="1700213"/>
          <p14:tracePt t="6823" x="4073525" y="1700213"/>
          <p14:tracePt t="6831" x="4017963" y="1700213"/>
          <p14:tracePt t="6839" x="3990975" y="1700213"/>
          <p14:tracePt t="6847" x="3963988" y="1714500"/>
          <p14:tracePt t="6855" x="3935413" y="1728788"/>
          <p14:tracePt t="6862" x="3908425" y="1741488"/>
          <p14:tracePt t="6870" x="3867150" y="1755775"/>
          <p14:tracePt t="6878" x="3825875" y="1770063"/>
          <p14:tracePt t="6886" x="3813175" y="1782763"/>
          <p14:tracePt t="6894" x="3784600" y="1797050"/>
          <p14:tracePt t="6902" x="3757613" y="1809750"/>
          <p14:tracePt t="6918" x="3730625" y="1809750"/>
          <p14:tracePt t="6926" x="3716338" y="1809750"/>
          <p14:tracePt t="6934" x="3703638" y="1824038"/>
          <p14:tracePt t="6942" x="3689350" y="1824038"/>
          <p14:tracePt t="6967" x="3675063" y="1824038"/>
          <p14:tracePt t="6992" x="3662363" y="1824038"/>
          <p14:tracePt t="7118" x="3689350" y="1824038"/>
          <p14:tracePt t="7126" x="3716338" y="1824038"/>
          <p14:tracePt t="7135" x="3784600" y="1824038"/>
          <p14:tracePt t="7142" x="3922713" y="1824038"/>
          <p14:tracePt t="7150" x="4044950" y="1824038"/>
          <p14:tracePt t="7158" x="4292600" y="1824038"/>
          <p14:tracePt t="7166" x="4635500" y="1824038"/>
          <p14:tracePt t="7175" x="4964113" y="1824038"/>
          <p14:tracePt t="7183" x="5348288" y="1851025"/>
          <p14:tracePt t="7191" x="5759450" y="1851025"/>
          <p14:tracePt t="7199" x="6281738" y="1851025"/>
          <p14:tracePt t="7207" x="6734175" y="1851025"/>
          <p14:tracePt t="7215" x="7062788" y="1851025"/>
          <p14:tracePt t="7224" x="7405688" y="1851025"/>
          <p14:tracePt t="7231" x="7666038" y="1851025"/>
          <p14:tracePt t="7238" x="7872413" y="1851025"/>
          <p14:tracePt t="7246" x="8050213" y="1838325"/>
          <p14:tracePt t="7254" x="8215313" y="1809750"/>
          <p14:tracePt t="7263" x="8351838" y="1797050"/>
          <p14:tracePt t="7271" x="8461375" y="1770063"/>
          <p14:tracePt t="7279" x="8529638" y="1770063"/>
          <p14:tracePt t="7286" x="8599488" y="1755775"/>
          <p14:tracePt t="7294" x="8653463" y="1755775"/>
          <p14:tracePt t="7302" x="8680450" y="1755775"/>
          <p14:tracePt t="7310" x="8721725" y="1755775"/>
          <p14:tracePt t="7320" x="8763000" y="1755775"/>
          <p14:tracePt t="7327" x="8791575" y="1755775"/>
          <p14:tracePt t="7336" x="8831263" y="1755775"/>
          <p14:tracePt t="7343" x="8872538" y="1755775"/>
          <p14:tracePt t="7350" x="8928100" y="1755775"/>
          <p14:tracePt t="7358" x="8969375" y="1755775"/>
          <p14:tracePt t="7367" x="9010650" y="1755775"/>
          <p14:tracePt t="7375" x="9064625" y="1755775"/>
          <p14:tracePt t="7382" x="9134475" y="1755775"/>
          <p14:tracePt t="7390" x="9202738" y="1755775"/>
          <p14:tracePt t="7399" x="9244013" y="1755775"/>
          <p14:tracePt t="7407" x="9285288" y="1755775"/>
          <p14:tracePt t="7415" x="9324975" y="1755775"/>
          <p14:tracePt t="7423" x="9353550" y="1755775"/>
          <p14:tracePt t="7431" x="9380538" y="1755775"/>
          <p14:tracePt t="7447" x="9394825" y="1770063"/>
          <p14:tracePt t="7463" x="9407525" y="1770063"/>
          <p14:tracePt t="7903" x="9407525" y="1782763"/>
          <p14:tracePt t="7911" x="9394825" y="1797050"/>
          <p14:tracePt t="7918" x="9394825" y="1809750"/>
          <p14:tracePt t="7926" x="9380538" y="1824038"/>
          <p14:tracePt t="7934" x="9366250" y="1838325"/>
          <p14:tracePt t="7943" x="9353550" y="1851025"/>
          <p14:tracePt t="7951" x="9339263" y="1865313"/>
          <p14:tracePt t="7959" x="9324975" y="1865313"/>
          <p14:tracePt t="7967" x="9324975" y="1879600"/>
          <p14:tracePt t="7976" x="9312275" y="1879600"/>
          <p14:tracePt t="7982" x="9312275" y="1892300"/>
          <p14:tracePt t="7990" x="9297988" y="1892300"/>
          <p14:tracePt t="7998" x="9285288" y="1906588"/>
          <p14:tracePt t="8006" x="9271000" y="1906588"/>
          <p14:tracePt t="8015" x="9256713" y="1920875"/>
          <p14:tracePt t="8022" x="9244013" y="1933575"/>
          <p14:tracePt t="8030" x="9202738" y="1947863"/>
          <p14:tracePt t="8039" x="9188450" y="1962150"/>
          <p14:tracePt t="8047" x="9174163" y="1974850"/>
          <p14:tracePt t="8057" x="9147175" y="1974850"/>
          <p14:tracePt t="8063" x="9120188" y="1989138"/>
          <p14:tracePt t="8072" x="9093200" y="2001838"/>
          <p14:tracePt t="8080" x="9064625" y="2001838"/>
          <p14:tracePt t="8087" x="9037638" y="2001838"/>
          <p14:tracePt t="8095" x="9010650" y="2001838"/>
          <p14:tracePt t="8104" x="8969375" y="2001838"/>
          <p14:tracePt t="8111" x="8942388" y="2016125"/>
          <p14:tracePt t="8120" x="8928100" y="2016125"/>
          <p14:tracePt t="8127" x="8901113" y="2016125"/>
          <p14:tracePt t="8136" x="8872538" y="2016125"/>
          <p14:tracePt t="8143" x="8859838" y="2016125"/>
          <p14:tracePt t="8151" x="8859838" y="2030413"/>
          <p14:tracePt t="8159" x="8831263" y="2030413"/>
          <p14:tracePt t="8175" x="8818563" y="2043113"/>
          <p14:tracePt t="8183" x="8804275" y="2043113"/>
          <p14:tracePt t="8190" x="8791575" y="2057400"/>
          <p14:tracePt t="8198" x="8763000" y="2057400"/>
          <p14:tracePt t="8207" x="8750300" y="2071688"/>
          <p14:tracePt t="8215" x="8736013" y="2071688"/>
          <p14:tracePt t="8222" x="8709025" y="2071688"/>
          <p14:tracePt t="8230" x="8694738" y="2084388"/>
          <p14:tracePt t="8239" x="8680450" y="2084388"/>
          <p14:tracePt t="8247" x="8667750" y="2084388"/>
          <p14:tracePt t="8255" x="8653463" y="2084388"/>
          <p14:tracePt t="8263" x="8640763" y="2084388"/>
          <p14:tracePt t="8278" x="8626475" y="2084388"/>
          <p14:tracePt t="8302" x="8612188" y="2084388"/>
          <p14:tracePt t="8342" x="8599488" y="2084388"/>
          <p14:tracePt t="8351" x="8585200" y="2084388"/>
          <p14:tracePt t="8375" x="8570913" y="2084388"/>
          <p14:tracePt t="8400" x="8558213" y="2084388"/>
          <p14:tracePt t="8414" x="8543925" y="2084388"/>
          <p14:tracePt t="8422" x="8529638" y="2084388"/>
          <p14:tracePt t="8430" x="8516938" y="2084388"/>
          <p14:tracePt t="8446" x="8502650" y="2084388"/>
          <p14:tracePt t="8470" x="8488363" y="2084388"/>
          <p14:tracePt t="8478" x="8475663" y="2084388"/>
          <p14:tracePt t="8494" x="8461375" y="2084388"/>
          <p14:tracePt t="8510" x="8448675" y="2084388"/>
          <p14:tracePt t="8526" x="8434388" y="2084388"/>
          <p14:tracePt t="8535" x="8420100" y="2084388"/>
          <p14:tracePt t="8551" x="8407400" y="2084388"/>
          <p14:tracePt t="8567" x="8393113" y="2084388"/>
          <p14:tracePt t="8583" x="8378825" y="2084388"/>
          <p14:tracePt t="8590" x="8366125" y="2098675"/>
          <p14:tracePt t="8614" x="8351838" y="2098675"/>
          <p14:tracePt t="8655" x="8337550" y="2098675"/>
          <p14:tracePt t="8680" x="8324850" y="2112963"/>
          <p14:tracePt t="8695" x="8310563" y="2112963"/>
          <p14:tracePt t="8711" x="8297863" y="2112963"/>
          <p14:tracePt t="8720" x="8297863" y="2125663"/>
          <p14:tracePt t="8734" x="8283575" y="2125663"/>
          <p14:tracePt t="8750" x="8269288" y="2125663"/>
          <p14:tracePt t="8758" x="8269288" y="2139950"/>
          <p14:tracePt t="8766" x="8256588" y="2139950"/>
          <p14:tracePt t="8807" x="8242300" y="2139950"/>
          <p14:tracePt t="8862" x="8228013" y="2139950"/>
          <p14:tracePt t="8903" x="8228013" y="2152650"/>
          <p14:tracePt t="8911" x="8215313" y="2152650"/>
          <p14:tracePt t="8919" x="8201025" y="2152650"/>
          <p14:tracePt t="8943" x="8201025" y="2166938"/>
          <p14:tracePt t="8951" x="8186738" y="2166938"/>
          <p14:tracePt t="9006" x="8174038" y="2166938"/>
          <p14:tracePt t="9054" x="8174038" y="2181225"/>
          <p14:tracePt t="9086" x="8159750" y="2181225"/>
          <p14:tracePt t="9111" x="8147050" y="2181225"/>
          <p14:tracePt t="9120" x="8147050" y="2193925"/>
          <p14:tracePt t="9127" x="8132763" y="2193925"/>
          <p14:tracePt t="9143" x="8118475" y="2208213"/>
          <p14:tracePt t="9158" x="8105775" y="2222500"/>
          <p14:tracePt t="9174" x="8077200" y="2235200"/>
          <p14:tracePt t="9231" x="8064500" y="2235200"/>
          <p14:tracePt t="9358" x="8064500" y="2249488"/>
          <p14:tracePt t="9822" x="8050213" y="2249488"/>
          <p14:tracePt t="9910" x="8035925" y="2249488"/>
          <p14:tracePt t="9934" x="8023225" y="2263775"/>
          <p14:tracePt t="12111" x="8008938" y="2263775"/>
          <p14:tracePt t="12118" x="7967663" y="2222500"/>
          <p14:tracePt t="12126" x="7940675" y="2193925"/>
          <p14:tracePt t="12134" x="7926388" y="2193925"/>
          <p14:tracePt t="12142" x="7926388" y="2181225"/>
          <p14:tracePt t="12150" x="7899400" y="2166938"/>
          <p14:tracePt t="12166" x="7899400" y="2152650"/>
          <p14:tracePt t="12174" x="7885113" y="2139950"/>
          <p14:tracePt t="12191" x="7872413" y="2125663"/>
          <p14:tracePt t="12207" x="7858125" y="2112963"/>
          <p14:tracePt t="12222" x="7831138" y="2098675"/>
          <p14:tracePt t="12230" x="7789863" y="2057400"/>
          <p14:tracePt t="12238" x="7734300" y="2016125"/>
          <p14:tracePt t="12246" x="7666038" y="1947863"/>
          <p14:tracePt t="12254" x="7639050" y="1892300"/>
          <p14:tracePt t="12262" x="7570788" y="1838325"/>
          <p14:tracePt t="12273" x="7473950" y="1770063"/>
          <p14:tracePt t="12279" x="7350125" y="1700213"/>
          <p14:tracePt t="12288" x="7213600" y="1604963"/>
          <p14:tracePt t="12295" x="7007225" y="1466850"/>
          <p14:tracePt t="12302" x="6816725" y="1330325"/>
          <p14:tracePt t="12310" x="6624638" y="1206500"/>
          <p14:tracePt t="12319" x="6362700" y="1028700"/>
          <p14:tracePt t="12326" x="6143625" y="877888"/>
          <p14:tracePt t="12335" x="5951538" y="741363"/>
          <p14:tracePt t="12343" x="5759450" y="617538"/>
          <p14:tracePt t="12350" x="5499100" y="452438"/>
          <p14:tracePt t="12358" x="5280025" y="315913"/>
          <p14:tracePt t="12367" x="5087938" y="192088"/>
          <p14:tracePt t="12375" x="4922838" y="95250"/>
          <p14:tracePt t="12383" x="4772025" y="26988"/>
          <p14:tracePt t="13119" x="3482975" y="177800"/>
          <p14:tracePt t="13126" x="3414713" y="644525"/>
          <p14:tracePt t="13135" x="3332163" y="1042988"/>
          <p14:tracePt t="13143" x="3209925" y="1454150"/>
          <p14:tracePt t="13151" x="3098800" y="1906588"/>
          <p14:tracePt t="13158" x="2989263" y="2276475"/>
          <p14:tracePt t="13166" x="2879725" y="2619375"/>
          <p14:tracePt t="13175" x="2811463" y="2838450"/>
          <p14:tracePt t="13183" x="2743200" y="3071813"/>
          <p14:tracePt t="13190" x="2674938" y="3292475"/>
          <p14:tracePt t="13200" x="2605088" y="3470275"/>
          <p14:tracePt t="13209" x="2563813" y="3594100"/>
          <p14:tracePt t="13215" x="2536825" y="3689350"/>
          <p14:tracePt t="13224" x="2509838" y="3786188"/>
          <p14:tracePt t="13230" x="2495550" y="3867150"/>
          <p14:tracePt t="13238" x="2482850" y="3949700"/>
          <p14:tracePt t="13247" x="2482850" y="4005263"/>
          <p14:tracePt t="13254" x="2482850" y="4059238"/>
          <p14:tracePt t="13262" x="2482850" y="4114800"/>
          <p14:tracePt t="13270" x="2482850" y="4183063"/>
          <p14:tracePt t="13278" x="2482850" y="4265613"/>
          <p14:tracePt t="13286" x="2482850" y="4375150"/>
          <p14:tracePt t="13295" x="2482850" y="4471988"/>
          <p14:tracePt t="13303" x="2468563" y="4525963"/>
          <p14:tracePt t="13311" x="2454275" y="4581525"/>
          <p14:tracePt t="13321" x="2454275" y="4664075"/>
          <p14:tracePt t="13327" x="2441575" y="4691063"/>
          <p14:tracePt t="13336" x="2441575" y="4718050"/>
          <p14:tracePt t="13343" x="2427288" y="4745038"/>
          <p14:tracePt t="13359" x="2427288" y="4759325"/>
          <p14:tracePt t="13367" x="2413000" y="4786313"/>
          <p14:tracePt t="13384" x="2413000" y="4800600"/>
          <p14:tracePt t="13397" x="2413000" y="4814888"/>
          <p14:tracePt t="13399" x="2413000" y="4827588"/>
          <p14:tracePt t="13407" x="2413000" y="4856163"/>
          <p14:tracePt t="13423" x="2413000" y="4868863"/>
          <p14:tracePt t="13499" x="2413000" y="4883150"/>
          <p14:tracePt t="13518" x="2413000" y="4910138"/>
          <p14:tracePt t="13526" x="2400300" y="4951413"/>
          <p14:tracePt t="13535" x="2400300" y="5019675"/>
          <p14:tracePt t="13543" x="2386013" y="5060950"/>
          <p14:tracePt t="13551" x="2373313" y="5116513"/>
          <p14:tracePt t="13559" x="2373313" y="5143500"/>
          <p14:tracePt t="13567" x="2359025" y="5199063"/>
          <p14:tracePt t="13575" x="2332038" y="5267325"/>
          <p14:tracePt t="13583" x="2303463" y="5308600"/>
          <p14:tracePt t="13590" x="2290763" y="5349875"/>
          <p14:tracePt t="13599" x="2262188" y="5391150"/>
          <p14:tracePt t="13606" x="2249488" y="5430838"/>
          <p14:tracePt t="13614" x="2222500" y="5459413"/>
          <p14:tracePt t="13622" x="2208213" y="5486400"/>
          <p14:tracePt t="13630" x="2166938" y="5527675"/>
          <p14:tracePt t="13638" x="2139950" y="5554663"/>
          <p14:tracePt t="13646" x="2125663" y="5568950"/>
          <p14:tracePt t="13654" x="2098675" y="5595938"/>
          <p14:tracePt t="13662" x="2084388" y="5610225"/>
          <p14:tracePt t="13671" x="2057400" y="5622925"/>
          <p14:tracePt t="13687" x="2043113" y="5637213"/>
          <p14:tracePt t="13694" x="2030413" y="5651500"/>
          <p14:tracePt t="13711" x="2016125" y="5664200"/>
          <p14:tracePt t="13727" x="2001838" y="5678488"/>
          <p14:tracePt t="13735" x="2001838" y="5692775"/>
          <p14:tracePt t="13743" x="2001838" y="5705475"/>
          <p14:tracePt t="13751" x="1989138" y="5719763"/>
          <p14:tracePt t="13758" x="1974850" y="5746750"/>
          <p14:tracePt t="13775" x="1960563" y="5761038"/>
          <p14:tracePt t="13783" x="1960563" y="5773738"/>
          <p14:tracePt t="13790" x="1960563" y="5788025"/>
          <p14:tracePt t="13808" x="1947863" y="5788025"/>
          <p14:tracePt t="13815" x="1947863" y="5802313"/>
          <p14:tracePt t="13840" x="1933575" y="5802313"/>
          <p14:tracePt t="13870" x="1933575" y="5815013"/>
          <p14:tracePt t="14682" x="1933575" y="5788025"/>
          <p14:tracePt t="14690" x="1933575" y="5761038"/>
          <p14:tracePt t="14698" x="1933575" y="5734050"/>
          <p14:tracePt t="14707" x="1933575" y="5719763"/>
          <p14:tracePt t="14711" x="1947863" y="5692775"/>
          <p14:tracePt t="14721" x="1947863" y="5678488"/>
          <p14:tracePt t="14728" x="1947863" y="5664200"/>
          <p14:tracePt t="14736" x="1947863" y="5651500"/>
          <p14:tracePt t="14744" x="1960563" y="5637213"/>
          <p14:tracePt t="14766" x="1974850" y="5622925"/>
          <p14:tracePt t="14774" x="1974850" y="5610225"/>
          <p14:tracePt t="14871" x="1974850" y="5595938"/>
          <p14:tracePt t="14999" x="1989138" y="5581650"/>
          <p14:tracePt t="15015" x="1989138" y="5554663"/>
          <p14:tracePt t="15078" x="2001838" y="5554663"/>
          <p14:tracePt t="15126" x="2001838" y="5541963"/>
          <p14:tracePt t="15166" x="2016125" y="5541963"/>
          <p14:tracePt t="15175" x="2016125" y="5527675"/>
          <p14:tracePt t="15199" x="2016125" y="5513388"/>
          <p14:tracePt t="15798" x="2016125" y="5486400"/>
          <p14:tracePt t="15807" x="2016125" y="5472113"/>
          <p14:tracePt t="15815" x="2030413" y="5445125"/>
          <p14:tracePt t="15822" x="2030413" y="5418138"/>
          <p14:tracePt t="15830" x="2043113" y="5403850"/>
          <p14:tracePt t="15839" x="2057400" y="5376863"/>
          <p14:tracePt t="15847" x="2070100" y="5349875"/>
          <p14:tracePt t="15857" x="2084388" y="5294313"/>
          <p14:tracePt t="15863" x="2111375" y="5253038"/>
          <p14:tracePt t="15873" x="2139950" y="5199063"/>
          <p14:tracePt t="15880" x="2152650" y="5129213"/>
          <p14:tracePt t="15888" x="2166938" y="5102225"/>
          <p14:tracePt t="15895" x="2181225" y="5060950"/>
          <p14:tracePt t="15904" x="2208213" y="4978400"/>
          <p14:tracePt t="15911" x="2235200" y="4910138"/>
          <p14:tracePt t="15921" x="2276475" y="4841875"/>
          <p14:tracePt t="15927" x="2317750" y="4718050"/>
          <p14:tracePt t="15936" x="2359025" y="4594225"/>
          <p14:tracePt t="15943" x="2386013" y="4471988"/>
          <p14:tracePt t="15951" x="2427288" y="4348163"/>
          <p14:tracePt t="15958" x="2468563" y="4224338"/>
          <p14:tracePt t="15966" x="2524125" y="4073525"/>
          <p14:tracePt t="15974" x="2551113" y="3963988"/>
          <p14:tracePt t="15982" x="2592388" y="3827463"/>
          <p14:tracePt t="15990" x="2619375" y="3730625"/>
          <p14:tracePt t="15999" x="2646363" y="3662363"/>
          <p14:tracePt t="16006" x="2674938" y="3594100"/>
          <p14:tracePt t="16014" x="2687638" y="3552825"/>
          <p14:tracePt t="16022" x="2687638" y="3538538"/>
          <p14:tracePt t="16030" x="2701925" y="3497263"/>
          <p14:tracePt t="16038" x="2716213" y="3484563"/>
          <p14:tracePt t="16046" x="2716213" y="3470275"/>
          <p14:tracePt t="16056" x="2716213" y="3455988"/>
          <p14:tracePt t="16607" x="2716213" y="3443288"/>
          <p14:tracePt t="16615" x="2743200" y="3373438"/>
          <p14:tracePt t="16623" x="2755900" y="3333750"/>
          <p14:tracePt t="16631" x="2797175" y="3222625"/>
          <p14:tracePt t="16638" x="2838450" y="3071813"/>
          <p14:tracePt t="16647" x="2879725" y="2921000"/>
          <p14:tracePt t="16655" x="2921000" y="2811463"/>
          <p14:tracePt t="16662" x="2962275" y="2674938"/>
          <p14:tracePt t="16672" x="3017838" y="2578100"/>
          <p14:tracePt t="16678" x="3030538" y="2495550"/>
          <p14:tracePt t="16688" x="3057525" y="2441575"/>
          <p14:tracePt t="16694" x="3086100" y="2359025"/>
          <p14:tracePt t="16702" x="3086100" y="2332038"/>
          <p14:tracePt t="16710" x="3098800" y="2263775"/>
          <p14:tracePt t="16718" x="3113088" y="2208213"/>
          <p14:tracePt t="16726" x="3113088" y="2166938"/>
          <p14:tracePt t="16734" x="3113088" y="2139950"/>
          <p14:tracePt t="16742" x="3113088" y="2112963"/>
          <p14:tracePt t="16751" x="3113088" y="2084388"/>
          <p14:tracePt t="16770" x="3113088" y="2030413"/>
          <p14:tracePt t="16775" x="3127375" y="2001838"/>
          <p14:tracePt t="16783" x="3127375" y="1974850"/>
          <p14:tracePt t="16791" x="3127375" y="1947863"/>
          <p14:tracePt t="16807" x="3127375" y="1920875"/>
          <p14:tracePt t="16815" x="3127375" y="1892300"/>
          <p14:tracePt t="16823" x="3140075" y="1879600"/>
          <p14:tracePt t="16830" x="3140075" y="1838325"/>
          <p14:tracePt t="16839" x="3154363" y="1782763"/>
          <p14:tracePt t="16847" x="3168650" y="1714500"/>
          <p14:tracePt t="16854" x="3168650" y="1687513"/>
          <p14:tracePt t="16862" x="3168650" y="1619250"/>
          <p14:tracePt t="16871" x="3181350" y="1590675"/>
          <p14:tracePt t="16880" x="3195638" y="1549400"/>
          <p14:tracePt t="16888" x="3195638" y="1495425"/>
          <p14:tracePt t="16895" x="3195638" y="1454150"/>
          <p14:tracePt t="16904" x="3209925" y="1412875"/>
          <p14:tracePt t="16911" x="3209925" y="1357313"/>
          <p14:tracePt t="16919" x="3209925" y="1316038"/>
          <p14:tracePt t="16926" x="3209925" y="1262063"/>
          <p14:tracePt t="16935" x="3209925" y="1220788"/>
          <p14:tracePt t="16943" x="3209925" y="1179513"/>
          <p14:tracePt t="16951" x="3209925" y="1152525"/>
          <p14:tracePt t="16960" x="3209925" y="1123950"/>
          <p14:tracePt t="16968" x="3209925" y="1084263"/>
          <p14:tracePt t="16975" x="3209925" y="1069975"/>
          <p14:tracePt t="16983" x="3209925" y="1055688"/>
          <p14:tracePt t="16999" x="3209925" y="1042988"/>
          <p14:tracePt t="17054" x="3222625" y="1042988"/>
          <p14:tracePt t="17063" x="3222625" y="1084263"/>
          <p14:tracePt t="17071" x="3236913" y="1138238"/>
          <p14:tracePt t="17079" x="3263900" y="1220788"/>
          <p14:tracePt t="17087" x="3278188" y="1303338"/>
          <p14:tracePt t="17095" x="3290888" y="1330325"/>
          <p14:tracePt t="17104" x="3305175" y="1385888"/>
          <p14:tracePt t="17111" x="3319463" y="1481138"/>
          <p14:tracePt t="17121" x="3332163" y="1577975"/>
          <p14:tracePt t="17127" x="3346450" y="1631950"/>
          <p14:tracePt t="17134" x="3346450" y="1687513"/>
          <p14:tracePt t="17142" x="3360738" y="1728788"/>
          <p14:tracePt t="17159" x="3360738" y="1741488"/>
          <p14:tracePt t="17215" x="3360738" y="1714500"/>
          <p14:tracePt t="17223" x="3360738" y="1658938"/>
          <p14:tracePt t="17231" x="3360738" y="1604963"/>
          <p14:tracePt t="17239" x="3360738" y="1536700"/>
          <p14:tracePt t="17247" x="3360738" y="1427163"/>
          <p14:tracePt t="17256" x="3360738" y="1289050"/>
          <p14:tracePt t="17264" x="3360738" y="1179513"/>
          <p14:tracePt t="17271" x="3360738" y="1069975"/>
          <p14:tracePt t="17278" x="3360738" y="946150"/>
          <p14:tracePt t="17286" x="3360738" y="836613"/>
          <p14:tracePt t="17294" x="3373438" y="727075"/>
          <p14:tracePt t="17302" x="3387725" y="644525"/>
          <p14:tracePt t="17310" x="3400425" y="590550"/>
          <p14:tracePt t="17319" x="3400425" y="576263"/>
          <p14:tracePt t="17326" x="3400425" y="561975"/>
          <p14:tracePt t="17335" x="3414713" y="561975"/>
          <p14:tracePt t="17392" x="3414713" y="590550"/>
          <p14:tracePt t="17399" x="3414713" y="658813"/>
          <p14:tracePt t="17409" x="3414713" y="727075"/>
          <p14:tracePt t="17414" x="3414713" y="768350"/>
          <p14:tracePt t="17422" x="3414713" y="809625"/>
          <p14:tracePt t="17430" x="3414713" y="836613"/>
          <p14:tracePt t="17438" x="3414713" y="850900"/>
          <p14:tracePt t="17446" x="3414713" y="877888"/>
          <p14:tracePt t="17454" x="3414713" y="892175"/>
          <p14:tracePt t="17462" x="3429000" y="904875"/>
          <p14:tracePt t="17470" x="3429000" y="919163"/>
          <p14:tracePt t="17495" x="3429000" y="933450"/>
          <p14:tracePt t="17520" x="3429000" y="946150"/>
          <p14:tracePt t="17544" x="3441700" y="946150"/>
          <p14:tracePt t="18362" x="3441700" y="960438"/>
          <p14:tracePt t="18374" x="3429000" y="1014413"/>
          <p14:tracePt t="18382" x="3414713" y="1055688"/>
          <p14:tracePt t="18392" x="3387725" y="1138238"/>
          <p14:tracePt t="18399" x="3346450" y="1235075"/>
          <p14:tracePt t="18411" x="3305175" y="1330325"/>
          <p14:tracePt t="18420" x="3249613" y="1495425"/>
          <p14:tracePt t="18423" x="3168650" y="1700213"/>
          <p14:tracePt t="18431" x="3086100" y="1892300"/>
          <p14:tracePt t="18439" x="2962275" y="2208213"/>
          <p14:tracePt t="18447" x="2867025" y="2482850"/>
          <p14:tracePt t="18454" x="2743200" y="2757488"/>
          <p14:tracePt t="18462" x="2619375" y="3100388"/>
          <p14:tracePt t="18471" x="2482850" y="3484563"/>
          <p14:tracePt t="18479" x="2373313" y="3786188"/>
          <p14:tracePt t="18486" x="2276475" y="4087813"/>
          <p14:tracePt t="18495" x="2181225" y="4362450"/>
          <p14:tracePt t="18503" x="2084388" y="4635500"/>
          <p14:tracePt t="18511" x="2016125" y="4827588"/>
          <p14:tracePt t="18519" x="1933575" y="5033963"/>
          <p14:tracePt t="18542" x="1879600" y="5199063"/>
          <p14:tracePt t="18551" x="1809750" y="5335588"/>
          <p14:tracePt t="18558" x="1768475" y="5445125"/>
          <p14:tracePt t="18567" x="1728788" y="5527675"/>
          <p14:tracePt t="18575" x="1687513" y="5610225"/>
          <p14:tracePt t="18583" x="1673225" y="5637213"/>
          <p14:tracePt t="18591" x="1646238" y="5664200"/>
          <p14:tracePt t="18599" x="1631950" y="5705475"/>
          <p14:tracePt t="18615" x="1631950" y="5719763"/>
          <p14:tracePt t="18623" x="1617663" y="5746750"/>
          <p14:tracePt t="18630" x="1617663" y="5773738"/>
          <p14:tracePt t="18638" x="1604963" y="5788025"/>
          <p14:tracePt t="18646" x="1604963" y="5815013"/>
          <p14:tracePt t="18654" x="1604963" y="5843588"/>
          <p14:tracePt t="18662" x="1604963" y="5870575"/>
          <p14:tracePt t="18670" x="1590675" y="5884863"/>
          <p14:tracePt t="18678" x="1590675" y="5897563"/>
          <p14:tracePt t="18688" x="1590675" y="5911850"/>
          <p14:tracePt t="18696" x="1576388" y="5924550"/>
          <p14:tracePt t="18704" x="1576388" y="5938838"/>
          <p14:tracePt t="18864" x="1590675" y="5938838"/>
          <p14:tracePt t="18871" x="1590675" y="5897563"/>
          <p14:tracePt t="18879" x="1631950" y="5870575"/>
          <p14:tracePt t="18886" x="1658938" y="5829300"/>
          <p14:tracePt t="18895" x="1687513" y="5788025"/>
          <p14:tracePt t="18903" x="1714500" y="5746750"/>
          <p14:tracePt t="18911" x="1755775" y="5719763"/>
          <p14:tracePt t="18920" x="1768475" y="5692775"/>
          <p14:tracePt t="18927" x="1797050" y="5651500"/>
          <p14:tracePt t="18935" x="1824038" y="5622925"/>
          <p14:tracePt t="18943" x="1838325" y="5610225"/>
          <p14:tracePt t="18951" x="1851025" y="5581650"/>
          <p14:tracePt t="18959" x="1865313" y="5568950"/>
          <p14:tracePt t="18966" x="1865313" y="5554663"/>
          <p14:tracePt t="18975" x="1865313" y="5541963"/>
          <p14:tracePt t="18983" x="1865313" y="5527675"/>
          <p14:tracePt t="18991" x="1865313" y="5513388"/>
          <p14:tracePt t="19015" x="1865313" y="5500688"/>
          <p14:tracePt t="19183" x="1879600" y="5500688"/>
          <p14:tracePt t="19198" x="1906588" y="5527675"/>
          <p14:tracePt t="19207" x="1947863" y="5554663"/>
          <p14:tracePt t="19215" x="1989138" y="5568950"/>
          <p14:tracePt t="19223" x="2030413" y="5581650"/>
          <p14:tracePt t="19231" x="2057400" y="5581650"/>
          <p14:tracePt t="19239" x="2111375" y="5595938"/>
          <p14:tracePt t="19248" x="2181225" y="5610225"/>
          <p14:tracePt t="19255" x="2235200" y="5622925"/>
          <p14:tracePt t="19262" x="2317750" y="5637213"/>
          <p14:tracePt t="19271" x="2386013" y="5651500"/>
          <p14:tracePt t="19279" x="2468563" y="5664200"/>
          <p14:tracePt t="19287" x="2524125" y="5678488"/>
          <p14:tracePt t="19295" x="2563813" y="5692775"/>
          <p14:tracePt t="19305" x="2605088" y="5705475"/>
          <p14:tracePt t="19311" x="2646363" y="5705475"/>
          <p14:tracePt t="19319" x="2674938" y="5719763"/>
          <p14:tracePt t="19326" x="2701925" y="5719763"/>
          <p14:tracePt t="19334" x="2716213" y="5719763"/>
          <p14:tracePt t="19342" x="2728913" y="5719763"/>
          <p14:tracePt t="19462" x="2728913" y="5705475"/>
          <p14:tracePt t="19471" x="2687638" y="5678488"/>
          <p14:tracePt t="19479" x="2660650" y="5664200"/>
          <p14:tracePt t="19486" x="2605088" y="5637213"/>
          <p14:tracePt t="19494" x="2536825" y="5595938"/>
          <p14:tracePt t="19504" x="2468563" y="5568950"/>
          <p14:tracePt t="19511" x="2427288" y="5527675"/>
          <p14:tracePt t="19521" x="2344738" y="5445125"/>
          <p14:tracePt t="19528" x="2290763" y="5403850"/>
          <p14:tracePt t="19536" x="2222500" y="5335588"/>
          <p14:tracePt t="19543" x="2193925" y="5321300"/>
          <p14:tracePt t="19551" x="2181225" y="5294313"/>
          <p14:tracePt t="19560" x="2166938" y="5294313"/>
          <p14:tracePt t="19567" x="2166938" y="5280025"/>
          <p14:tracePt t="19662" x="2181225" y="5280025"/>
          <p14:tracePt t="19670" x="2193925" y="5280025"/>
          <p14:tracePt t="19679" x="2222500" y="5280025"/>
          <p14:tracePt t="19687" x="2249488" y="5280025"/>
          <p14:tracePt t="19695" x="2262188" y="5280025"/>
          <p14:tracePt t="19705" x="2276475" y="5280025"/>
          <p14:tracePt t="19711" x="2290763" y="5280025"/>
          <p14:tracePt t="19726" x="2303463" y="5280025"/>
          <p14:tracePt t="19978" x="2332038" y="5294313"/>
          <p14:tracePt t="19991" x="2359025" y="5321300"/>
          <p14:tracePt t="19999" x="2373313" y="5349875"/>
          <p14:tracePt t="20007" x="2413000" y="5391150"/>
          <p14:tracePt t="20015" x="2468563" y="5445125"/>
          <p14:tracePt t="20023" x="2509838" y="5472113"/>
          <p14:tracePt t="20031" x="2563813" y="5513388"/>
          <p14:tracePt t="20038" x="2605088" y="5568950"/>
          <p14:tracePt t="20046" x="2633663" y="5581650"/>
          <p14:tracePt t="20054" x="2646363" y="5595938"/>
          <p14:tracePt t="20086" x="2646363" y="5610225"/>
          <p14:tracePt t="20102" x="2633663" y="5610225"/>
          <p14:tracePt t="20110" x="2605088" y="5610225"/>
          <p14:tracePt t="20119" x="2592388" y="5610225"/>
          <p14:tracePt t="20127" x="2551113" y="5610225"/>
          <p14:tracePt t="20134" x="2524125" y="5610225"/>
          <p14:tracePt t="20143" x="2495550" y="5610225"/>
          <p14:tracePt t="20150" x="2482850" y="5610225"/>
          <p14:tracePt t="20158" x="2468563" y="5610225"/>
          <p14:tracePt t="20167" x="2468563" y="5622925"/>
          <p14:tracePt t="20174" x="2454275" y="5622925"/>
          <p14:tracePt t="20359" x="2454275" y="5610225"/>
          <p14:tracePt t="20367" x="2441575" y="5581650"/>
          <p14:tracePt t="20375" x="2441575" y="5554663"/>
          <p14:tracePt t="20392" x="2441575" y="5541963"/>
          <p14:tracePt t="20400" x="2441575" y="5527675"/>
          <p14:tracePt t="20415" x="2441575" y="5513388"/>
          <p14:tracePt t="20430" x="2441575" y="5500688"/>
          <p14:tracePt t="20446" x="2441575" y="5486400"/>
          <p14:tracePt t="20463" x="2441575" y="5472113"/>
          <p14:tracePt t="20719" x="2427288" y="5459413"/>
          <p14:tracePt t="20726" x="2427288" y="5445125"/>
          <p14:tracePt t="20734" x="2400300" y="5430838"/>
          <p14:tracePt t="20742" x="2373313" y="5391150"/>
          <p14:tracePt t="20750" x="2344738" y="5349875"/>
          <p14:tracePt t="20769" x="2276475" y="5308600"/>
          <p14:tracePt t="20775" x="2249488" y="5294313"/>
          <p14:tracePt t="20783" x="2222500" y="5294313"/>
          <p14:tracePt t="20791" x="2181225" y="5294313"/>
          <p14:tracePt t="20799" x="2166938" y="5294313"/>
          <p14:tracePt t="20807" x="2152650" y="5294313"/>
          <p14:tracePt t="20815" x="2139950" y="5294313"/>
          <p14:tracePt t="20856" x="2125663" y="5294313"/>
          <p14:tracePt t="20872" x="2111375" y="5321300"/>
          <p14:tracePt t="20878" x="2111375" y="5349875"/>
          <p14:tracePt t="20886" x="2098675" y="5391150"/>
          <p14:tracePt t="20894" x="2084388" y="5418138"/>
          <p14:tracePt t="20902" x="2070100" y="5459413"/>
          <p14:tracePt t="20910" x="2057400" y="5486400"/>
          <p14:tracePt t="20919" x="2043113" y="5500688"/>
          <p14:tracePt t="20926" x="2043113" y="5527675"/>
          <p14:tracePt t="20935" x="2030413" y="5554663"/>
          <p14:tracePt t="20942" x="2016125" y="5595938"/>
          <p14:tracePt t="20951" x="2016125" y="5610225"/>
          <p14:tracePt t="20958" x="2001838" y="5622925"/>
          <p14:tracePt t="20967" x="1989138" y="5637213"/>
          <p14:tracePt t="20983" x="1989138" y="5651500"/>
          <p14:tracePt t="20990" x="1989138" y="5664200"/>
          <p14:tracePt t="21479" x="2016125" y="5664200"/>
          <p14:tracePt t="21487" x="2030413" y="5664200"/>
          <p14:tracePt t="21496" x="2043113" y="5664200"/>
          <p14:tracePt t="21503" x="2070100" y="5664200"/>
          <p14:tracePt t="21519" x="2084388" y="5664200"/>
          <p14:tracePt t="21550" x="2098675" y="5664200"/>
          <p14:tracePt t="21615" x="2111375" y="5664200"/>
          <p14:tracePt t="21631" x="2125663" y="5664200"/>
          <p14:tracePt t="21647" x="2139950" y="5664200"/>
          <p14:tracePt t="21744" x="2152650" y="5664200"/>
          <p14:tracePt t="21830" x="2152650" y="5651500"/>
          <p14:tracePt t="21998" x="2166938" y="5651500"/>
          <p14:tracePt t="22054" x="2181225" y="5651500"/>
          <p14:tracePt t="22318" x="2193925" y="5651500"/>
          <p14:tracePt t="22351" x="2193925" y="5637213"/>
          <p14:tracePt t="22359" x="2208213" y="5637213"/>
          <p14:tracePt t="22382" x="2222500" y="5610225"/>
          <p14:tracePt t="22390" x="2235200" y="5595938"/>
          <p14:tracePt t="22399" x="2235200" y="5581650"/>
          <p14:tracePt t="22407" x="2249488" y="5541963"/>
          <p14:tracePt t="22415" x="2262188" y="5500688"/>
          <p14:tracePt t="22422" x="2276475" y="5445125"/>
          <p14:tracePt t="22430" x="2276475" y="5391150"/>
          <p14:tracePt t="22438" x="2276475" y="5349875"/>
          <p14:tracePt t="22446" x="2276475" y="5308600"/>
          <p14:tracePt t="22454" x="2276475" y="5280025"/>
          <p14:tracePt t="22462" x="2276475" y="5211763"/>
          <p14:tracePt t="22472" x="2276475" y="5116513"/>
          <p14:tracePt t="22479" x="2276475" y="4992688"/>
          <p14:tracePt t="22488" x="2276475" y="4883150"/>
          <p14:tracePt t="22495" x="2276475" y="4718050"/>
          <p14:tracePt t="22504" x="2262188" y="4552950"/>
          <p14:tracePt t="22512" x="2235200" y="4348163"/>
          <p14:tracePt t="22521" x="2222500" y="4114800"/>
          <p14:tracePt t="22527" x="2181225" y="3771900"/>
          <p14:tracePt t="22536" x="2166938" y="3346450"/>
          <p14:tracePt t="22543" x="2139950" y="2894013"/>
          <p14:tracePt t="22551" x="2111375" y="2441575"/>
          <p14:tracePt t="22558" x="2098675" y="1989138"/>
          <p14:tracePt t="22566" x="2098675" y="1619250"/>
          <p14:tracePt t="22574" x="2098675" y="1206500"/>
          <p14:tracePt t="22582" x="2098675" y="904875"/>
          <p14:tracePt t="22591" x="2098675" y="671513"/>
          <p14:tracePt t="22599" x="2098675" y="479425"/>
          <p14:tracePt t="22607" x="2098675" y="260350"/>
          <p14:tracePt t="22615" x="2098675" y="95250"/>
          <p14:tracePt t="23190" x="2262188" y="14288"/>
          <p14:tracePt t="23198" x="2276475" y="165100"/>
          <p14:tracePt t="23206" x="2290763" y="342900"/>
          <p14:tracePt t="23215" x="2290763" y="520700"/>
          <p14:tracePt t="23222" x="2290763" y="712788"/>
          <p14:tracePt t="23230" x="2290763" y="892175"/>
          <p14:tracePt t="23238" x="2290763" y="1055688"/>
          <p14:tracePt t="23246" x="2290763" y="1179513"/>
          <p14:tracePt t="23254" x="2290763" y="1357313"/>
          <p14:tracePt t="23262" x="2290763" y="1495425"/>
          <p14:tracePt t="23270" x="2290763" y="1631950"/>
          <p14:tracePt t="23278" x="2290763" y="1741488"/>
          <p14:tracePt t="23287" x="2290763" y="1851025"/>
          <p14:tracePt t="23294" x="2290763" y="1962150"/>
          <p14:tracePt t="23302" x="2290763" y="2057400"/>
          <p14:tracePt t="23310" x="2276475" y="2152650"/>
          <p14:tracePt t="23318" x="2276475" y="2249488"/>
          <p14:tracePt t="23326" x="2262188" y="2373313"/>
          <p14:tracePt t="23334" x="2249488" y="2482850"/>
          <p14:tracePt t="23342" x="2235200" y="2619375"/>
          <p14:tracePt t="23350" x="2222500" y="2770188"/>
          <p14:tracePt t="23358" x="2208213" y="2879725"/>
          <p14:tracePt t="23366" x="2193925" y="3044825"/>
          <p14:tracePt t="23374" x="2166938" y="3222625"/>
          <p14:tracePt t="23382" x="2125663" y="3455988"/>
          <p14:tracePt t="23390" x="2098675" y="3703638"/>
          <p14:tracePt t="23399" x="2043113" y="3922713"/>
          <p14:tracePt t="23406" x="1989138" y="4141788"/>
          <p14:tracePt t="23414" x="1960563" y="4279900"/>
          <p14:tracePt t="23422" x="1919288" y="4430713"/>
          <p14:tracePt t="23431" x="1879600" y="4552950"/>
          <p14:tracePt t="23440" x="1851025" y="4649788"/>
          <p14:tracePt t="23450" x="1824038" y="4732338"/>
          <p14:tracePt t="23458" x="1824038" y="4759325"/>
          <p14:tracePt t="23466" x="1809750" y="4773613"/>
          <p14:tracePt t="23904" x="1809750" y="4786313"/>
          <p14:tracePt t="23910" x="1824038" y="4814888"/>
          <p14:tracePt t="23920" x="1851025" y="4841875"/>
          <p14:tracePt t="23926" x="1879600" y="4883150"/>
          <p14:tracePt t="23934" x="1892300" y="4937125"/>
          <p14:tracePt t="23942" x="1933575" y="4992688"/>
          <p14:tracePt t="23950" x="1974850" y="5075238"/>
          <p14:tracePt t="23958" x="2001838" y="5143500"/>
          <p14:tracePt t="23966" x="2016125" y="5170488"/>
          <p14:tracePt t="23975" x="2043113" y="5211763"/>
          <p14:tracePt t="23983" x="2057400" y="5253038"/>
          <p14:tracePt t="23990" x="2070100" y="5294313"/>
          <p14:tracePt t="23998" x="2070100" y="5308600"/>
          <p14:tracePt t="24006" x="2084388" y="5308600"/>
          <p14:tracePt t="24015" x="2084388" y="5335588"/>
          <p14:tracePt t="24022" x="2098675" y="5349875"/>
          <p14:tracePt t="24031" x="2098675" y="5362575"/>
          <p14:tracePt t="24039" x="2111375" y="5376863"/>
          <p14:tracePt t="24054" x="2111375" y="5391150"/>
          <p14:tracePt t="24063" x="2125663" y="5403850"/>
          <p14:tracePt t="24071" x="2125663" y="5418138"/>
          <p14:tracePt t="24079" x="2125663" y="5430838"/>
          <p14:tracePt t="24086" x="2139950" y="5445125"/>
          <p14:tracePt t="24103" x="2152650" y="5459413"/>
          <p14:tracePt t="24120" x="2152650" y="5472113"/>
          <p14:tracePt t="24135" x="2166938" y="5486400"/>
          <p14:tracePt t="24271" x="2166938" y="5500688"/>
          <p14:tracePt t="24279" x="2166938" y="5513388"/>
          <p14:tracePt t="24295" x="2166938" y="5541963"/>
          <p14:tracePt t="24303" x="2166938" y="5554663"/>
          <p14:tracePt t="24311" x="2166938" y="5568950"/>
          <p14:tracePt t="24321" x="2166938" y="5581650"/>
          <p14:tracePt t="24343" x="2166938" y="5595938"/>
          <p14:tracePt t="24368" x="2166938" y="5610225"/>
          <p14:tracePt t="24375" x="2166938" y="5622925"/>
          <p14:tracePt t="24390" x="2166938" y="5637213"/>
          <p14:tracePt t="24398" x="2166938" y="5651500"/>
          <p14:tracePt t="24415" x="2166938" y="5678488"/>
          <p14:tracePt t="24423" x="2152650" y="5678488"/>
          <p14:tracePt t="24432" x="2152650" y="5692775"/>
          <p14:tracePt t="24440" x="2139950" y="5705475"/>
          <p14:tracePt t="24447" x="2139950" y="5719763"/>
          <p14:tracePt t="24457" x="2139950" y="5734050"/>
          <p14:tracePt t="24462" x="2125663" y="5734050"/>
          <p14:tracePt t="24478" x="2125663" y="5746750"/>
          <p14:tracePt t="24494" x="2111375" y="5746750"/>
          <p14:tracePt t="24502" x="2111375" y="5761038"/>
          <p14:tracePt t="24518" x="2098675" y="5761038"/>
          <p14:tracePt t="24534" x="2084388" y="5761038"/>
          <p14:tracePt t="24558" x="2070100" y="5773738"/>
          <p14:tracePt t="24566" x="2057400" y="5773738"/>
          <p14:tracePt t="24575" x="2043113" y="5773738"/>
          <p14:tracePt t="24583" x="2016125" y="5802313"/>
          <p14:tracePt t="24591" x="1989138" y="5802313"/>
          <p14:tracePt t="24599" x="1974850" y="5829300"/>
          <p14:tracePt t="24607" x="1947863" y="5843588"/>
          <p14:tracePt t="24615" x="1906588" y="5843588"/>
          <p14:tracePt t="24623" x="1892300" y="5843588"/>
          <p14:tracePt t="24631" x="1879600" y="5856288"/>
          <p14:tracePt t="24639" x="1851025" y="5856288"/>
          <p14:tracePt t="24647" x="1824038" y="5856288"/>
          <p14:tracePt t="24662" x="1809750" y="5856288"/>
          <p14:tracePt t="24671" x="1797050" y="5856288"/>
          <p14:tracePt t="24679" x="1782763" y="5856288"/>
          <p14:tracePt t="24751" x="1768475" y="5856288"/>
          <p14:tracePt t="24792" x="1755775" y="5856288"/>
          <p14:tracePt t="24799" x="1741488" y="5856288"/>
          <p14:tracePt t="24822" x="1728788" y="5843588"/>
          <p14:tracePt t="24846" x="1714500" y="5843588"/>
          <p14:tracePt t="25255" x="1700213" y="5843588"/>
          <p14:tracePt t="25278" x="1700213" y="5829300"/>
          <p14:tracePt t="25503" x="1687513" y="5829300"/>
          <p14:tracePt t="25551" x="1673225" y="5829300"/>
          <p14:tracePt t="25559" x="1673225" y="5802313"/>
          <p14:tracePt t="25567" x="1658938" y="5802313"/>
          <p14:tracePt t="25575" x="1658938" y="5788025"/>
          <p14:tracePt t="25583" x="1646238" y="5761038"/>
          <p14:tracePt t="25600" x="1631950" y="5734050"/>
          <p14:tracePt t="25615" x="1631950" y="5719763"/>
          <p14:tracePt t="25623" x="1631950" y="5692775"/>
          <p14:tracePt t="25638" x="1631950" y="5678488"/>
          <p14:tracePt t="25655" x="1631950" y="5664200"/>
          <p14:tracePt t="25694" x="1631950" y="5678488"/>
          <p14:tracePt t="25702" x="1631950" y="5705475"/>
          <p14:tracePt t="25710" x="1646238" y="5761038"/>
          <p14:tracePt t="25718" x="1658938" y="5815013"/>
          <p14:tracePt t="25726" x="1658938" y="5856288"/>
          <p14:tracePt t="25734" x="1658938" y="5897563"/>
          <p14:tracePt t="25742" x="1658938" y="5938838"/>
          <p14:tracePt t="25750" x="1658938" y="5953125"/>
          <p14:tracePt t="25815" x="1658938" y="5911850"/>
          <p14:tracePt t="25823" x="1646238" y="5870575"/>
          <p14:tracePt t="25830" x="1631950" y="5829300"/>
          <p14:tracePt t="25839" x="1631950" y="5802313"/>
          <p14:tracePt t="25854" x="1631950" y="5788025"/>
          <p14:tracePt t="26168" x="1646238" y="5788025"/>
          <p14:tracePt t="26279" x="1658938" y="5788025"/>
          <p14:tracePt t="26287" x="1687513" y="5788025"/>
          <p14:tracePt t="26302" x="1700213" y="5788025"/>
          <p14:tracePt t="26311" x="1728788" y="5773738"/>
          <p14:tracePt t="26318" x="1741488" y="5761038"/>
          <p14:tracePt t="26326" x="1782763" y="5734050"/>
          <p14:tracePt t="26334" x="1797050" y="5692775"/>
          <p14:tracePt t="26342" x="1838325" y="5651500"/>
          <p14:tracePt t="26350" x="1865313" y="5610225"/>
          <p14:tracePt t="26358" x="1906588" y="5541963"/>
          <p14:tracePt t="26366" x="1919288" y="5513388"/>
          <p14:tracePt t="26374" x="1960563" y="5418138"/>
          <p14:tracePt t="26382" x="2001838" y="5308600"/>
          <p14:tracePt t="26390" x="2070100" y="5157788"/>
          <p14:tracePt t="26399" x="2125663" y="4992688"/>
          <p14:tracePt t="26407" x="2193925" y="4814888"/>
          <p14:tracePt t="26414" x="2235200" y="4664075"/>
          <p14:tracePt t="26422" x="2276475" y="4513263"/>
          <p14:tracePt t="26431" x="2332038" y="4333875"/>
          <p14:tracePt t="26439" x="2386013" y="4170363"/>
          <p14:tracePt t="26447" x="2427288" y="3990975"/>
          <p14:tracePt t="26458" x="2482850" y="3840163"/>
          <p14:tracePt t="26463" x="2524125" y="3716338"/>
          <p14:tracePt t="26470" x="2563813" y="3579813"/>
          <p14:tracePt t="26479" x="2605088" y="3470275"/>
          <p14:tracePt t="26487" x="2646363" y="3373438"/>
          <p14:tracePt t="26495" x="2687638" y="3251200"/>
          <p14:tracePt t="26504" x="2728913" y="3154363"/>
          <p14:tracePt t="26511" x="2743200" y="3100388"/>
          <p14:tracePt t="26524" x="2784475" y="3030538"/>
          <p14:tracePt t="26531" x="2797175" y="3003550"/>
          <p14:tracePt t="26539" x="2811463" y="2962275"/>
          <p14:tracePt t="26546" x="2811463" y="2935288"/>
          <p14:tracePt t="26554" x="2825750" y="2894013"/>
          <p14:tracePt t="26562" x="2838450" y="2852738"/>
          <p14:tracePt t="26571" x="2852738" y="2811463"/>
          <p14:tracePt t="26578" x="2852738" y="2770188"/>
          <p14:tracePt t="26582" x="2867025" y="2743200"/>
          <p14:tracePt t="26590" x="2879725" y="2701925"/>
          <p14:tracePt t="26599" x="2906713" y="2633663"/>
          <p14:tracePt t="26607" x="2921000" y="2578100"/>
          <p14:tracePt t="26615" x="2935288" y="2509838"/>
          <p14:tracePt t="26623" x="2962275" y="2455863"/>
          <p14:tracePt t="26631" x="2989263" y="2414588"/>
          <p14:tracePt t="26638" x="3003550" y="2332038"/>
          <p14:tracePt t="26647" x="3017838" y="2290763"/>
          <p14:tracePt t="26654" x="3030538" y="2249488"/>
          <p14:tracePt t="26662" x="3044825" y="2208213"/>
          <p14:tracePt t="26670" x="3057525" y="2181225"/>
          <p14:tracePt t="26679" x="3057525" y="2152650"/>
          <p14:tracePt t="26687" x="3071813" y="2125663"/>
          <p14:tracePt t="26694" x="3071813" y="2098675"/>
          <p14:tracePt t="26704" x="3071813" y="2084388"/>
          <p14:tracePt t="26711" x="3086100" y="2057400"/>
          <p14:tracePt t="26720" x="3086100" y="2043113"/>
          <p14:tracePt t="26728" x="3086100" y="2030413"/>
          <p14:tracePt t="26735" x="3086100" y="2001838"/>
          <p14:tracePt t="26743" x="3086100" y="1989138"/>
          <p14:tracePt t="26751" x="3098800" y="1962150"/>
          <p14:tracePt t="26758" x="3098800" y="1933575"/>
          <p14:tracePt t="26766" x="3113088" y="1920875"/>
          <p14:tracePt t="26775" x="3113088" y="1906588"/>
          <p14:tracePt t="26783" x="3113088" y="1892300"/>
          <p14:tracePt t="26791" x="3113088" y="1865313"/>
          <p14:tracePt t="26799" x="3127375" y="1851025"/>
          <p14:tracePt t="26807" x="3127375" y="1838325"/>
          <p14:tracePt t="26815" x="3127375" y="1809750"/>
          <p14:tracePt t="26830" x="3140075" y="1782763"/>
          <p14:tracePt t="26847" x="3140075" y="1755775"/>
          <p14:tracePt t="26856" x="3154363" y="1741488"/>
          <p14:tracePt t="26864" x="3154363" y="1728788"/>
          <p14:tracePt t="26871" x="3154363" y="1714500"/>
          <p14:tracePt t="26878" x="3154363" y="1687513"/>
          <p14:tracePt t="26887" x="3154363" y="1673225"/>
          <p14:tracePt t="26894" x="3154363" y="1658938"/>
          <p14:tracePt t="26903" x="3154363" y="1646238"/>
          <p14:tracePt t="26911" x="3154363" y="1631950"/>
          <p14:tracePt t="26921" x="3154363" y="1619250"/>
          <p14:tracePt t="26927" x="3168650" y="1604963"/>
          <p14:tracePt t="26936" x="3168650" y="1590675"/>
          <p14:tracePt t="26950" x="3168650" y="1577975"/>
          <p14:tracePt t="26966" x="3168650" y="1563688"/>
          <p14:tracePt t="26990" x="3168650" y="1549400"/>
          <p14:tracePt t="26998" x="3168650" y="1536700"/>
          <p14:tracePt t="27006" x="3168650" y="1522413"/>
          <p14:tracePt t="27022" x="3168650" y="1495425"/>
          <p14:tracePt t="27036" x="3181350" y="1481138"/>
          <p14:tracePt t="27050" x="3181350" y="1454150"/>
          <p14:tracePt t="27058" x="3195638" y="1439863"/>
          <p14:tracePt t="27067" x="3195638" y="1427163"/>
          <p14:tracePt t="27074" x="3195638" y="1398588"/>
          <p14:tracePt t="27082" x="3195638" y="1385888"/>
          <p14:tracePt t="27094" x="3195638" y="1357313"/>
          <p14:tracePt t="27110" x="3195638" y="1344613"/>
          <p14:tracePt t="27119" x="3195638" y="1330325"/>
          <p14:tracePt t="27126" x="3195638" y="1316038"/>
          <p14:tracePt t="27142" x="3195638" y="1303338"/>
          <p14:tracePt t="27150" x="3209925" y="1289050"/>
          <p14:tracePt t="27158" x="3209925" y="1276350"/>
          <p14:tracePt t="27175" x="3209925" y="1262063"/>
          <p14:tracePt t="27182" x="3222625" y="1247775"/>
          <p14:tracePt t="27190" x="3222625" y="1235075"/>
          <p14:tracePt t="27198" x="3222625" y="1220788"/>
          <p14:tracePt t="27215" x="3222625" y="1206500"/>
          <p14:tracePt t="27231" x="3222625" y="1193800"/>
          <p14:tracePt t="28463" x="3222625" y="1206500"/>
          <p14:tracePt t="28470" x="3236913" y="1206500"/>
          <p14:tracePt t="28478" x="3236913" y="1235075"/>
          <p14:tracePt t="28486" x="3249613" y="1247775"/>
          <p14:tracePt t="28503" x="3263900" y="1276350"/>
          <p14:tracePt t="28678" x="3263900" y="1247775"/>
          <p14:tracePt t="28686" x="3263900" y="1235075"/>
          <p14:tracePt t="28694" x="3263900" y="1220788"/>
          <p14:tracePt t="28702" x="3263900" y="1206500"/>
          <p14:tracePt t="28718" x="3249613" y="1206500"/>
          <p14:tracePt t="28751" x="3249613" y="1220788"/>
          <p14:tracePt t="28760" x="3249613" y="1262063"/>
          <p14:tracePt t="28767" x="3249613" y="1289050"/>
          <p14:tracePt t="28775" x="3249613" y="1330325"/>
          <p14:tracePt t="28783" x="3249613" y="1371600"/>
          <p14:tracePt t="28791" x="3249613" y="1398588"/>
          <p14:tracePt t="28799" x="3249613" y="1412875"/>
          <p14:tracePt t="28807" x="3249613" y="1427163"/>
          <p14:tracePt t="28830" x="3249613" y="1439863"/>
          <p14:tracePt t="28911" x="3249613" y="1412875"/>
          <p14:tracePt t="28918" x="3249613" y="1371600"/>
          <p14:tracePt t="28926" x="3249613" y="1316038"/>
          <p14:tracePt t="28934" x="3249613" y="1276350"/>
          <p14:tracePt t="28942" x="3249613" y="1247775"/>
          <p14:tracePt t="28951" x="3249613" y="1220788"/>
          <p14:tracePt t="28959" x="3249613" y="1206500"/>
          <p14:tracePt t="28968" x="3249613" y="1193800"/>
          <p14:tracePt t="29022" x="3249613" y="1220788"/>
          <p14:tracePt t="29030" x="3249613" y="1262063"/>
          <p14:tracePt t="29038" x="3263900" y="1303338"/>
          <p14:tracePt t="29046" x="3263900" y="1316038"/>
          <p14:tracePt t="29054" x="3263900" y="1330325"/>
          <p14:tracePt t="29158" x="3263900" y="1316038"/>
          <p14:tracePt t="29502" x="3263900" y="1303338"/>
          <p14:tracePt t="29510" x="3290888" y="1247775"/>
          <p14:tracePt t="29520" x="3429000" y="919163"/>
          <p14:tracePt t="29527" x="3621088" y="452438"/>
          <p14:tracePt t="29536" x="3813175" y="0"/>
          <p14:tracePt t="30494" x="7639050" y="0"/>
          <p14:tracePt t="30502" x="7789863" y="55563"/>
          <p14:tracePt t="30510" x="7954963" y="136525"/>
          <p14:tracePt t="30518" x="8105775" y="177800"/>
          <p14:tracePt t="30526" x="8242300" y="219075"/>
          <p14:tracePt t="30535" x="8366125" y="233363"/>
          <p14:tracePt t="30542" x="8488363" y="260350"/>
          <p14:tracePt t="30551" x="8585200" y="260350"/>
          <p14:tracePt t="30559" x="8653463" y="260350"/>
          <p14:tracePt t="30568" x="8709025" y="260350"/>
          <p14:tracePt t="30575" x="8763000" y="260350"/>
          <p14:tracePt t="30583" x="8818563" y="260350"/>
          <p14:tracePt t="30591" x="8872538" y="260350"/>
          <p14:tracePt t="30599" x="8942388" y="260350"/>
          <p14:tracePt t="30607" x="8982075" y="260350"/>
          <p14:tracePt t="30616" x="9023350" y="260350"/>
          <p14:tracePt t="30623" x="9037638" y="260350"/>
          <p14:tracePt t="30631" x="9078913" y="260350"/>
          <p14:tracePt t="30638" x="9120188" y="260350"/>
          <p14:tracePt t="30646" x="9161463" y="274638"/>
          <p14:tracePt t="30654" x="9202738" y="287338"/>
          <p14:tracePt t="30662" x="9244013" y="301625"/>
          <p14:tracePt t="30671" x="9285288" y="315913"/>
          <p14:tracePt t="30678" x="9312275" y="315913"/>
          <p14:tracePt t="30686" x="9353550" y="328613"/>
          <p14:tracePt t="30695" x="9380538" y="357188"/>
          <p14:tracePt t="30703" x="9421813" y="384175"/>
          <p14:tracePt t="30711" x="9448800" y="398463"/>
          <p14:tracePt t="30720" x="9490075" y="425450"/>
          <p14:tracePt t="30727" x="9490075" y="438150"/>
          <p14:tracePt t="30736" x="9504363" y="452438"/>
          <p14:tracePt t="30769" x="9517063" y="479425"/>
          <p14:tracePt t="30790" x="9517063" y="493713"/>
          <p14:tracePt t="30798" x="9517063" y="508000"/>
          <p14:tracePt t="30806" x="9517063" y="534988"/>
          <p14:tracePt t="30814" x="9517063" y="576263"/>
          <p14:tracePt t="30822" x="9517063" y="630238"/>
          <p14:tracePt t="30830" x="9517063" y="685800"/>
          <p14:tracePt t="30839" x="9517063" y="768350"/>
          <p14:tracePt t="30847" x="9517063" y="809625"/>
          <p14:tracePt t="30855" x="9517063" y="850900"/>
          <p14:tracePt t="30863" x="9517063" y="933450"/>
          <p14:tracePt t="30871" x="9504363" y="1028700"/>
          <p14:tracePt t="30879" x="9490075" y="1123950"/>
          <p14:tracePt t="30888" x="9490075" y="1193800"/>
          <p14:tracePt t="30895" x="9475788" y="1276350"/>
          <p14:tracePt t="30902" x="9475788" y="1330325"/>
          <p14:tracePt t="30911" x="9463088" y="1385888"/>
          <p14:tracePt t="30919" x="9463088" y="1427163"/>
          <p14:tracePt t="30926" x="9463088" y="1454150"/>
          <p14:tracePt t="30943" x="9463088" y="1466850"/>
          <p14:tracePt t="31086" x="9463088" y="1495425"/>
          <p14:tracePt t="31094" x="9463088" y="1508125"/>
          <p14:tracePt t="31102" x="9463088" y="1522413"/>
          <p14:tracePt t="31111" x="9463088" y="1536700"/>
          <p14:tracePt t="31119" x="9463088" y="1549400"/>
          <p14:tracePt t="31126" x="9463088" y="1563688"/>
          <p14:tracePt t="31142" x="9448800" y="1563688"/>
          <p14:tracePt t="32483" x="9436100" y="1549400"/>
          <p14:tracePt t="32490" x="9436100" y="1495425"/>
          <p14:tracePt t="32499" x="9436100" y="1481138"/>
          <p14:tracePt t="32507" x="9436100" y="1466850"/>
          <p14:tracePt t="32515" x="9436100" y="1439863"/>
          <p14:tracePt t="32522" x="9436100" y="1412875"/>
          <p14:tracePt t="32530" x="9436100" y="1371600"/>
          <p14:tracePt t="32538" x="9436100" y="1330325"/>
          <p14:tracePt t="32546" x="9448800" y="1316038"/>
          <p14:tracePt t="32554" x="9448800" y="1303338"/>
          <p14:tracePt t="32567" x="9448800" y="1289050"/>
          <p14:tracePt t="32622" x="9463088" y="1303338"/>
          <p14:tracePt t="32630" x="9463088" y="1330325"/>
          <p14:tracePt t="32638" x="9463088" y="1357313"/>
          <p14:tracePt t="32646" x="9475788" y="1385888"/>
          <p14:tracePt t="32654" x="9475788" y="1412875"/>
          <p14:tracePt t="32662" x="9475788" y="1439863"/>
          <p14:tracePt t="32670" x="9490075" y="1466850"/>
          <p14:tracePt t="32678" x="9490075" y="1495425"/>
          <p14:tracePt t="32686" x="9490075" y="1508125"/>
          <p14:tracePt t="32694" x="9490075" y="1522413"/>
          <p14:tracePt t="32701" x="9490075" y="1536700"/>
          <p14:tracePt t="32710" x="9504363" y="1577975"/>
          <p14:tracePt t="32718" x="9504363" y="1590675"/>
          <p14:tracePt t="32727" x="9504363" y="1604963"/>
          <p14:tracePt t="32735" x="9504363" y="1619250"/>
          <p14:tracePt t="32743" x="9504363" y="1646238"/>
          <p14:tracePt t="32751" x="9504363" y="1658938"/>
          <p14:tracePt t="32771" x="9504363" y="1673225"/>
          <p14:tracePt t="32775" x="9504363" y="1687513"/>
          <p14:tracePt t="32791" x="9517063" y="1687513"/>
          <p14:tracePt t="32840" x="9517063" y="1700213"/>
          <p14:tracePt t="33479" x="9517063" y="1687513"/>
          <p14:tracePt t="33494" x="9504363" y="1687513"/>
          <p14:tracePt t="33511" x="9504363" y="1673225"/>
          <p14:tracePt t="33567" x="9490075" y="1673225"/>
          <p14:tracePt t="33598" x="9490075" y="1658938"/>
          <p14:tracePt t="33662" x="9490075" y="1646238"/>
          <p14:tracePt t="33775" x="9490075" y="1631950"/>
          <p14:tracePt t="33799" x="9475788" y="1631950"/>
          <p14:tracePt t="33936" x="9475788" y="1619250"/>
          <p14:tracePt t="33959" x="9475788" y="1604963"/>
          <p14:tracePt t="33975" x="9475788" y="1590675"/>
          <p14:tracePt t="34047" x="9475788" y="1577975"/>
          <p14:tracePt t="34054" x="9463088" y="1577975"/>
          <p14:tracePt t="34062" x="9463088" y="1563688"/>
          <p14:tracePt t="34087" x="9463088" y="1549400"/>
          <p14:tracePt t="34095" x="9448800" y="1549400"/>
          <p14:tracePt t="34104" x="9448800" y="1536700"/>
          <p14:tracePt t="34151" x="9448800" y="1522413"/>
          <p14:tracePt t="34182" x="9448800" y="1508125"/>
          <p14:tracePt t="34190" x="9436100" y="1508125"/>
          <p14:tracePt t="34198" x="9436100" y="1495425"/>
          <p14:tracePt t="34206" x="9436100" y="1481138"/>
          <p14:tracePt t="34222" x="9421813" y="1466850"/>
          <p14:tracePt t="34255" x="9421813" y="1454150"/>
          <p14:tracePt t="37078" x="9421813" y="1466850"/>
          <p14:tracePt t="37086" x="9463088" y="1495425"/>
          <p14:tracePt t="37094" x="9490075" y="1495425"/>
          <p14:tracePt t="37102" x="9517063" y="1522413"/>
          <p14:tracePt t="37111" x="9545638" y="1536700"/>
          <p14:tracePt t="37119" x="9572625" y="1563688"/>
          <p14:tracePt t="37126" x="9586913" y="1563688"/>
          <p14:tracePt t="37134" x="9628188" y="1604963"/>
          <p14:tracePt t="37143" x="9667875" y="1619250"/>
          <p14:tracePt t="37151" x="9723438" y="1658938"/>
          <p14:tracePt t="37159" x="9750425" y="1700213"/>
          <p14:tracePt t="37167" x="9791700" y="1755775"/>
          <p14:tracePt t="37175" x="9805988" y="1782763"/>
          <p14:tracePt t="37183" x="9847263" y="1824038"/>
          <p14:tracePt t="37191" x="9859963" y="1879600"/>
          <p14:tracePt t="37199" x="9901238" y="1906588"/>
          <p14:tracePt t="37211" x="9942513" y="1989138"/>
          <p14:tracePt t="37220" x="9956800" y="2030413"/>
          <p14:tracePt t="37223" x="9983788" y="2084388"/>
          <p14:tracePt t="37231" x="9998075" y="2112963"/>
          <p14:tracePt t="37239" x="10010775" y="2139950"/>
          <p14:tracePt t="37247" x="10025063" y="2181225"/>
          <p14:tracePt t="37256" x="10039350" y="2235200"/>
          <p14:tracePt t="37263" x="10052050" y="2276475"/>
          <p14:tracePt t="37271" x="10066338" y="2332038"/>
          <p14:tracePt t="37279" x="10080625" y="2359025"/>
          <p14:tracePt t="37287" x="10107613" y="2414588"/>
          <p14:tracePt t="37295" x="10107613" y="2455863"/>
          <p14:tracePt t="37303" x="10121900" y="2524125"/>
          <p14:tracePt t="37311" x="10134600" y="2578100"/>
          <p14:tracePt t="37320" x="10161588" y="2660650"/>
          <p14:tracePt t="37327" x="10202863" y="2757488"/>
          <p14:tracePt t="37335" x="10231438" y="2867025"/>
          <p14:tracePt t="37343" x="10258425" y="2962275"/>
          <p14:tracePt t="37351" x="10285413" y="3044825"/>
          <p14:tracePt t="37359" x="10312400" y="3141663"/>
          <p14:tracePt t="37367" x="10340975" y="3236913"/>
          <p14:tracePt t="37375" x="10353675" y="3333750"/>
          <p14:tracePt t="37382" x="10367963" y="3402013"/>
          <p14:tracePt t="37390" x="10382250" y="3484563"/>
          <p14:tracePt t="37399" x="10394950" y="3565525"/>
          <p14:tracePt t="37406" x="10409238" y="3635375"/>
          <p14:tracePt t="37414" x="10436225" y="3716338"/>
          <p14:tracePt t="37423" x="10463213" y="3813175"/>
          <p14:tracePt t="37431" x="10491788" y="3908425"/>
          <p14:tracePt t="37438" x="10533063" y="4005263"/>
          <p14:tracePt t="37447" x="10560050" y="4100513"/>
          <p14:tracePt t="37454" x="10601325" y="4224338"/>
          <p14:tracePt t="37462" x="10655300" y="4333875"/>
          <p14:tracePt t="37471" x="10696575" y="4430713"/>
          <p14:tracePt t="37479" x="10737850" y="4525963"/>
          <p14:tracePt t="37486" x="10779125" y="4608513"/>
          <p14:tracePt t="37494" x="10820400" y="4691063"/>
          <p14:tracePt t="37502" x="10861675" y="4773613"/>
          <p14:tracePt t="37510" x="10888663" y="4841875"/>
          <p14:tracePt t="37519" x="10917238" y="4883150"/>
          <p14:tracePt t="37526" x="10944225" y="4951413"/>
          <p14:tracePt t="37534" x="10971213" y="5006975"/>
          <p14:tracePt t="37543" x="10998200" y="5048250"/>
          <p14:tracePt t="37550" x="11026775" y="5102225"/>
          <p14:tracePt t="37558" x="11026775" y="5143500"/>
          <p14:tracePt t="37567" x="11039475" y="5170488"/>
          <p14:tracePt t="37575" x="11068050" y="5199063"/>
          <p14:tracePt t="37583" x="11068050" y="5226050"/>
          <p14:tracePt t="37590" x="11068050" y="5238750"/>
          <p14:tracePt t="37598" x="11080750" y="5253038"/>
          <p14:tracePt t="37615" x="11080750" y="5267325"/>
          <p14:tracePt t="37639" x="11080750" y="5280025"/>
          <p14:tracePt t="37654" x="11095038" y="5280025"/>
          <p14:tracePt t="37671" x="11095038" y="5294313"/>
          <p14:tracePt t="37679" x="11109325" y="5294313"/>
          <p14:tracePt t="37712" x="11109325" y="5308600"/>
          <p14:tracePt t="38007" x="11095038" y="5280025"/>
          <p14:tracePt t="38015" x="11080750" y="5267325"/>
          <p14:tracePt t="38022" x="11080750" y="5253038"/>
          <p14:tracePt t="38030" x="11053763" y="5226050"/>
          <p14:tracePt t="38039" x="11039475" y="5211763"/>
          <p14:tracePt t="38047" x="11012488" y="5184775"/>
          <p14:tracePt t="38054" x="11012488" y="5157788"/>
          <p14:tracePt t="38063" x="10985500" y="5129213"/>
          <p14:tracePt t="38072" x="10971213" y="5087938"/>
          <p14:tracePt t="38079" x="10956925" y="5048250"/>
          <p14:tracePt t="38089" x="10929938" y="4992688"/>
          <p14:tracePt t="38096" x="10917238" y="4951413"/>
          <p14:tracePt t="38103" x="10902950" y="4924425"/>
          <p14:tracePt t="38111" x="10888663" y="4883150"/>
          <p14:tracePt t="38119" x="10861675" y="4841875"/>
          <p14:tracePt t="38127" x="10847388" y="4786313"/>
          <p14:tracePt t="38135" x="10820400" y="4745038"/>
          <p14:tracePt t="38143" x="10793413" y="4691063"/>
          <p14:tracePt t="38150" x="10766425" y="4635500"/>
          <p14:tracePt t="38158" x="10710863" y="4552950"/>
          <p14:tracePt t="38166" x="10669588" y="4471988"/>
          <p14:tracePt t="38174" x="10628313" y="4402138"/>
          <p14:tracePt t="38182" x="10587038" y="4348163"/>
          <p14:tracePt t="38191" x="10560050" y="4292600"/>
          <p14:tracePt t="38199" x="10518775" y="4251325"/>
          <p14:tracePt t="38207" x="10491788" y="4224338"/>
          <p14:tracePt t="38215" x="10463213" y="4183063"/>
          <p14:tracePt t="38222" x="10436225" y="4156075"/>
          <p14:tracePt t="38230" x="10409238" y="4129088"/>
          <p14:tracePt t="38239" x="10394950" y="4100513"/>
          <p14:tracePt t="38247" x="10353675" y="4059238"/>
          <p14:tracePt t="38256" x="10353675" y="4046538"/>
          <p14:tracePt t="38263" x="10340975" y="4019550"/>
          <p14:tracePt t="38271" x="10312400" y="3978275"/>
          <p14:tracePt t="38278" x="10285413" y="3937000"/>
          <p14:tracePt t="38286" x="10258425" y="3908425"/>
          <p14:tracePt t="38294" x="10231438" y="3881438"/>
          <p14:tracePt t="38302" x="10190163" y="3827463"/>
          <p14:tracePt t="38310" x="10161588" y="3786188"/>
          <p14:tracePt t="38318" x="10134600" y="3744913"/>
          <p14:tracePt t="38326" x="10121900" y="3716338"/>
          <p14:tracePt t="38334" x="10093325" y="3716338"/>
          <p14:tracePt t="38344" x="10080625" y="3676650"/>
          <p14:tracePt t="38352" x="10052050" y="3648075"/>
          <p14:tracePt t="38359" x="10039350" y="3621088"/>
          <p14:tracePt t="38367" x="10025063" y="3594100"/>
          <p14:tracePt t="38375" x="10010775" y="3579813"/>
          <p14:tracePt t="38383" x="9998075" y="3552825"/>
          <p14:tracePt t="38391" x="9983788" y="3524250"/>
          <p14:tracePt t="38398" x="9969500" y="3484563"/>
          <p14:tracePt t="38406" x="9956800" y="3443288"/>
          <p14:tracePt t="38414" x="9942513" y="3402013"/>
          <p14:tracePt t="38422" x="9929813" y="3360738"/>
          <p14:tracePt t="38430" x="9915525" y="3319463"/>
          <p14:tracePt t="38438" x="9901238" y="3278188"/>
          <p14:tracePt t="38446" x="9888538" y="3236913"/>
          <p14:tracePt t="38454" x="9874250" y="3195638"/>
          <p14:tracePt t="38462" x="9874250" y="3154363"/>
          <p14:tracePt t="38470" x="9859963" y="3127375"/>
          <p14:tracePt t="38478" x="9859963" y="3100388"/>
          <p14:tracePt t="38491" x="9847263" y="3071813"/>
          <p14:tracePt t="38495" x="9847263" y="3044825"/>
          <p14:tracePt t="38511" x="9847263" y="3030538"/>
          <p14:tracePt t="38520" x="9847263" y="3017838"/>
          <p14:tracePt t="38687" x="9847263" y="3003550"/>
          <p14:tracePt t="38767" x="9847263" y="2990850"/>
          <p14:tracePt t="38915" x="9847263" y="2976563"/>
          <p14:tracePt t="38927" x="9847263" y="2962275"/>
          <p14:tracePt t="38950" x="9847263" y="2949575"/>
          <p14:tracePt t="38958" x="9847263" y="2935288"/>
          <p14:tracePt t="39095" x="9847263" y="2921000"/>
          <p14:tracePt t="39120" x="9847263" y="2908300"/>
          <p14:tracePt t="39198" x="9847263" y="2894013"/>
          <p14:tracePt t="39215" x="9847263" y="2879725"/>
          <p14:tracePt t="39295" x="9847263" y="2867025"/>
          <p14:tracePt t="39327" x="9847263" y="2852738"/>
          <p14:tracePt t="39343" x="9847263" y="2825750"/>
          <p14:tracePt t="39360" x="9847263" y="2811463"/>
          <p14:tracePt t="39376" x="9847263" y="2784475"/>
          <p14:tracePt t="39402" x="9847263" y="2770188"/>
          <p14:tracePt t="39420" x="9847263" y="2757488"/>
          <p14:tracePt t="39427" x="9847263" y="2743200"/>
          <p14:tracePt t="39439" x="9847263" y="2728913"/>
          <p14:tracePt t="39446" x="9847263" y="2716213"/>
          <p14:tracePt t="39454" x="9847263" y="2687638"/>
          <p14:tracePt t="39462" x="9847263" y="2660650"/>
          <p14:tracePt t="39471" x="9847263" y="2619375"/>
          <p14:tracePt t="39479" x="9847263" y="2606675"/>
          <p14:tracePt t="39486" x="9847263" y="2565400"/>
          <p14:tracePt t="39494" x="9847263" y="2536825"/>
          <p14:tracePt t="39505" x="9847263" y="2509838"/>
          <p14:tracePt t="39510" x="9847263" y="2495550"/>
          <p14:tracePt t="39519" x="9847263" y="2482850"/>
          <p14:tracePt t="39534" x="9847263" y="2468563"/>
          <p14:tracePt t="39542" x="9847263" y="2455863"/>
          <p14:tracePt t="39551" x="9847263" y="2441575"/>
          <p14:tracePt t="39655" x="9847263" y="2427288"/>
          <p14:tracePt t="39662" x="9847263" y="2400300"/>
          <p14:tracePt t="39670" x="9847263" y="2373313"/>
          <p14:tracePt t="39678" x="9847263" y="2359025"/>
          <p14:tracePt t="39686" x="9847263" y="2344738"/>
          <p14:tracePt t="39694" x="9847263" y="2317750"/>
          <p14:tracePt t="39703" x="9847263" y="2305050"/>
          <p14:tracePt t="39710" x="9832975" y="2290763"/>
          <p14:tracePt t="39721" x="9832975" y="2263775"/>
          <p14:tracePt t="39727" x="9832975" y="2249488"/>
          <p14:tracePt t="39743" x="9832975" y="2222500"/>
          <p14:tracePt t="39769" x="9832975" y="2193925"/>
          <p14:tracePt t="39775" x="9832975" y="2181225"/>
          <p14:tracePt t="39783" x="9832975" y="2166938"/>
          <p14:tracePt t="39800" x="9818688" y="2139950"/>
          <p14:tracePt t="39814" x="9818688" y="2125663"/>
          <p14:tracePt t="39822" x="9818688" y="2098675"/>
          <p14:tracePt t="39834" x="9818688" y="2084388"/>
          <p14:tracePt t="39842" x="9818688" y="2071688"/>
          <p14:tracePt t="39850" x="9818688" y="2043113"/>
          <p14:tracePt t="39858" x="9818688" y="2016125"/>
          <p14:tracePt t="39870" x="9818688" y="2001838"/>
          <p14:tracePt t="39878" x="9818688" y="1974850"/>
          <p14:tracePt t="39886" x="9818688" y="1947863"/>
          <p14:tracePt t="39894" x="9818688" y="1933575"/>
          <p14:tracePt t="39902" x="9818688" y="1920875"/>
          <p14:tracePt t="39910" x="9818688" y="1906588"/>
          <p14:tracePt t="39918" x="9818688" y="1892300"/>
          <p14:tracePt t="39926" x="9818688" y="1865313"/>
          <p14:tracePt t="39950" x="9818688" y="1851025"/>
          <p14:tracePt t="39958" x="9818688" y="1838325"/>
          <p14:tracePt t="39966" x="9818688" y="1824038"/>
          <p14:tracePt t="39974" x="9818688" y="1809750"/>
          <p14:tracePt t="39990" x="9818688" y="1797050"/>
          <p14:tracePt t="39999" x="9818688" y="1782763"/>
          <p14:tracePt t="40006" x="9818688" y="1770063"/>
          <p14:tracePt t="40014" x="9818688" y="1755775"/>
          <p14:tracePt t="40022" x="9818688" y="1728788"/>
          <p14:tracePt t="40030" x="9818688" y="1714500"/>
          <p14:tracePt t="40038" x="9818688" y="1687513"/>
          <p14:tracePt t="40046" x="9818688" y="1646238"/>
          <p14:tracePt t="40054" x="9818688" y="1604963"/>
          <p14:tracePt t="40062" x="9818688" y="1563688"/>
          <p14:tracePt t="40071" x="9818688" y="1522413"/>
          <p14:tracePt t="40080" x="9818688" y="1481138"/>
          <p14:tracePt t="40088" x="9818688" y="1454150"/>
          <p14:tracePt t="40095" x="9818688" y="1427163"/>
          <p14:tracePt t="40104" x="9818688" y="1385888"/>
          <p14:tracePt t="40111" x="9805988" y="1357313"/>
          <p14:tracePt t="40127" x="9805988" y="1344613"/>
          <p14:tracePt t="40135" x="9805988" y="1330325"/>
          <p14:tracePt t="40151" x="9805988" y="1316038"/>
          <p14:tracePt t="40167" x="9805988" y="1303338"/>
          <p14:tracePt t="40175" x="9791700" y="1303338"/>
          <p14:tracePt t="40207" x="9791700" y="1289050"/>
          <p14:tracePt t="40247" x="9779000" y="1289050"/>
          <p14:tracePt t="40255" x="9764713" y="1289050"/>
          <p14:tracePt t="40270" x="9750425" y="1289050"/>
          <p14:tracePt t="40279" x="9737725" y="1289050"/>
          <p14:tracePt t="40295" x="9709150" y="1289050"/>
          <p14:tracePt t="40303" x="9696450" y="1276350"/>
          <p14:tracePt t="40311" x="9667875" y="1276350"/>
          <p14:tracePt t="40321" x="9655175" y="1262063"/>
          <p14:tracePt t="40328" x="9640888" y="1262063"/>
          <p14:tracePt t="40336" x="9628188" y="1247775"/>
          <p14:tracePt t="40354" x="9613900" y="1247775"/>
          <p14:tracePt t="40375" x="9599613" y="1235075"/>
          <p14:tracePt t="40399" x="9586913" y="1235075"/>
          <p14:tracePt t="40448" x="9572625" y="1235075"/>
          <p14:tracePt t="40622" x="9558338" y="1235075"/>
          <p14:tracePt t="40694" x="9545638" y="1235075"/>
          <p14:tracePt t="40702" x="9531350" y="1235075"/>
          <p14:tracePt t="40726" x="9517063" y="1235075"/>
          <p14:tracePt t="40735" x="9517063" y="1220788"/>
          <p14:tracePt t="40776" x="9517063" y="1206500"/>
          <p14:tracePt t="40783" x="9517063" y="1193800"/>
          <p14:tracePt t="40792" x="9504363" y="1193800"/>
          <p14:tracePt t="40806" x="9504363" y="1179513"/>
          <p14:tracePt t="40838" x="9490075" y="1165225"/>
          <p14:tracePt t="40918" x="9490075" y="1152525"/>
          <p14:tracePt t="40934" x="9490075" y="1138238"/>
          <p14:tracePt t="40943" x="9475788" y="1138238"/>
          <p14:tracePt t="40951" x="9463088" y="1123950"/>
          <p14:tracePt t="40958" x="9463088" y="1096963"/>
          <p14:tracePt t="40967" x="9463088" y="1084263"/>
          <p14:tracePt t="40975" x="9448800" y="1069975"/>
          <p14:tracePt t="40983" x="9436100" y="1055688"/>
          <p14:tracePt t="41000" x="9436100" y="1042988"/>
          <p14:tracePt t="41007" x="9436100" y="1028700"/>
          <p14:tracePt t="41039" x="9436100" y="1014413"/>
          <p14:tracePt t="41351" x="9436100" y="1042988"/>
          <p14:tracePt t="41360" x="9436100" y="1069975"/>
          <p14:tracePt t="41367" x="9436100" y="1084263"/>
          <p14:tracePt t="41375" x="9436100" y="1096963"/>
          <p14:tracePt t="41383" x="9436100" y="1111250"/>
          <p14:tracePt t="41399" x="9436100" y="1123950"/>
          <p14:tracePt t="41407" x="9436100" y="1138238"/>
          <p14:tracePt t="41430" x="9436100" y="1152525"/>
          <p14:tracePt t="41522" x="9436100" y="1165225"/>
          <p14:tracePt t="41526" x="9436100" y="1179513"/>
          <p14:tracePt t="41534" x="9436100" y="1193800"/>
          <p14:tracePt t="41550" x="9436100" y="1206500"/>
          <p14:tracePt t="41558" x="9436100" y="1235075"/>
          <p14:tracePt t="41566" x="9436100" y="1247775"/>
          <p14:tracePt t="41574" x="9436100" y="1276350"/>
          <p14:tracePt t="41583" x="9436100" y="1303338"/>
          <p14:tracePt t="41592" x="9436100" y="1316038"/>
          <p14:tracePt t="41599" x="9436100" y="1357313"/>
          <p14:tracePt t="41606" x="9436100" y="1385888"/>
          <p14:tracePt t="41615" x="9436100" y="1398588"/>
          <p14:tracePt t="41622" x="9436100" y="1412875"/>
          <p14:tracePt t="41630" x="9436100" y="1439863"/>
          <p14:tracePt t="41646" x="9436100" y="1454150"/>
          <p14:tracePt t="41782" x="9436100" y="1439863"/>
          <p14:tracePt t="41791" x="9436100" y="1412875"/>
          <p14:tracePt t="41799" x="9436100" y="1371600"/>
          <p14:tracePt t="41806" x="9421813" y="1344613"/>
          <p14:tracePt t="41814" x="9421813" y="1316038"/>
          <p14:tracePt t="41822" x="9421813" y="1289050"/>
          <p14:tracePt t="41830" x="9407525" y="1262063"/>
          <p14:tracePt t="41838" x="9407525" y="1235075"/>
          <p14:tracePt t="41847" x="9407525" y="1193800"/>
          <p14:tracePt t="41856" x="9407525" y="1152525"/>
          <p14:tracePt t="41863" x="9407525" y="1123950"/>
          <p14:tracePt t="41871" x="9394825" y="1084263"/>
          <p14:tracePt t="41879" x="9394825" y="1055688"/>
          <p14:tracePt t="41888" x="9380538" y="1028700"/>
          <p14:tracePt t="41895" x="9380538" y="1001713"/>
          <p14:tracePt t="41905" x="9380538" y="987425"/>
          <p14:tracePt t="41911" x="9380538" y="960438"/>
          <p14:tracePt t="42030" x="9380538" y="1001713"/>
          <p14:tracePt t="42039" x="9380538" y="1028700"/>
          <p14:tracePt t="42047" x="9380538" y="1055688"/>
          <p14:tracePt t="42054" x="9380538" y="1096963"/>
          <p14:tracePt t="42063" x="9380538" y="1138238"/>
          <p14:tracePt t="42071" x="9380538" y="1165225"/>
          <p14:tracePt t="42079" x="9380538" y="1206500"/>
          <p14:tracePt t="42087" x="9380538" y="1247775"/>
          <p14:tracePt t="42095" x="9380538" y="1303338"/>
          <p14:tracePt t="42105" x="9380538" y="1330325"/>
          <p14:tracePt t="42111" x="9380538" y="1357313"/>
          <p14:tracePt t="42118" x="9380538" y="1385888"/>
          <p14:tracePt t="42198" x="9380538" y="1371600"/>
          <p14:tracePt t="42214" x="9380538" y="1357313"/>
          <p14:tracePt t="42222" x="9380538" y="1344613"/>
          <p14:tracePt t="42230" x="9380538" y="1330325"/>
          <p14:tracePt t="43130" x="9407525" y="1357313"/>
          <p14:tracePt t="43138" x="9436100" y="1412875"/>
          <p14:tracePt t="43146" x="9448800" y="1439863"/>
          <p14:tracePt t="43154" x="9475788" y="1481138"/>
          <p14:tracePt t="43162" x="9517063" y="1536700"/>
          <p14:tracePt t="43171" x="9558338" y="1619250"/>
          <p14:tracePt t="43178" x="9586913" y="1673225"/>
          <p14:tracePt t="43187" x="9628188" y="1755775"/>
          <p14:tracePt t="43195" x="9640888" y="1797050"/>
          <p14:tracePt t="43203" x="9667875" y="1865313"/>
          <p14:tracePt t="43211" x="9696450" y="1974850"/>
          <p14:tracePt t="43214" x="9723438" y="2071688"/>
          <p14:tracePt t="43223" x="9750425" y="2208213"/>
          <p14:tracePt t="43231" x="9805988" y="2359025"/>
          <p14:tracePt t="43239" x="9832975" y="2495550"/>
          <p14:tracePt t="43247" x="9874250" y="2647950"/>
          <p14:tracePt t="43256" x="9915525" y="2798763"/>
          <p14:tracePt t="43263" x="9956800" y="2921000"/>
          <p14:tracePt t="43271" x="9998075" y="3030538"/>
          <p14:tracePt t="43279" x="10025063" y="3141663"/>
          <p14:tracePt t="43286" x="10066338" y="3278188"/>
          <p14:tracePt t="43294" x="10093325" y="3387725"/>
          <p14:tracePt t="43302" x="10121900" y="3484563"/>
          <p14:tracePt t="43311" x="10148888" y="3579813"/>
          <p14:tracePt t="43318" x="10175875" y="3662363"/>
          <p14:tracePt t="43326" x="10202863" y="3757613"/>
          <p14:tracePt t="43335" x="10217150" y="3840163"/>
          <p14:tracePt t="43343" x="10231438" y="3908425"/>
          <p14:tracePt t="43351" x="10258425" y="4005263"/>
          <p14:tracePt t="43358" x="10272713" y="4087813"/>
          <p14:tracePt t="43366" x="10285413" y="4156075"/>
          <p14:tracePt t="43374" x="10299700" y="4238625"/>
          <p14:tracePt t="43382" x="10312400" y="4321175"/>
          <p14:tracePt t="43390" x="10326688" y="4389438"/>
          <p14:tracePt t="43398" x="10340975" y="4484688"/>
          <p14:tracePt t="43406" x="10340975" y="4513263"/>
          <p14:tracePt t="43419" x="10340975" y="4594225"/>
          <p14:tracePt t="43426" x="10340975" y="4622800"/>
          <p14:tracePt t="43435" x="10353675" y="4635500"/>
          <p14:tracePt t="43443" x="10353675" y="4664075"/>
          <p14:tracePt t="43451" x="10367963" y="4705350"/>
          <p14:tracePt t="43459" x="10382250" y="4786313"/>
          <p14:tracePt t="43467" x="10409238" y="4841875"/>
          <p14:tracePt t="43472" x="10409238" y="4910138"/>
          <p14:tracePt t="43479" x="10423525" y="4965700"/>
          <p14:tracePt t="43488" x="10436225" y="5019675"/>
          <p14:tracePt t="43495" x="10463213" y="5102225"/>
          <p14:tracePt t="43503" x="10477500" y="5157788"/>
          <p14:tracePt t="43511" x="10491788" y="5226050"/>
          <p14:tracePt t="43518" x="10504488" y="5280025"/>
          <p14:tracePt t="43528" x="10533063" y="5362575"/>
          <p14:tracePt t="43534" x="10545763" y="5445125"/>
          <p14:tracePt t="43543" x="10560050" y="5513388"/>
          <p14:tracePt t="43550" x="10574338" y="5595938"/>
          <p14:tracePt t="43558" x="10601325" y="5692775"/>
          <p14:tracePt t="43567" x="10615613" y="5788025"/>
          <p14:tracePt t="43575" x="10642600" y="5870575"/>
          <p14:tracePt t="43583" x="10655300" y="5938838"/>
          <p14:tracePt t="43591" x="10669588" y="6007100"/>
          <p14:tracePt t="43599" x="10683875" y="6062663"/>
          <p14:tracePt t="43607" x="10696575" y="6116638"/>
          <p14:tracePt t="43615" x="10710863" y="6157913"/>
          <p14:tracePt t="43622" x="10710863" y="6186488"/>
          <p14:tracePt t="43630" x="10710863" y="6213475"/>
          <p14:tracePt t="43638" x="10725150" y="6240463"/>
          <p14:tracePt t="43655" x="10725150" y="6254750"/>
          <p14:tracePt t="43663" x="10725150" y="6267450"/>
          <p14:tracePt t="43671" x="10737850" y="6267450"/>
          <p14:tracePt t="43760" x="10737850" y="6254750"/>
          <p14:tracePt t="43768" x="10737850" y="6240463"/>
          <p14:tracePt t="43775" x="10737850" y="6213475"/>
          <p14:tracePt t="43783" x="10737850" y="6199188"/>
          <p14:tracePt t="43791" x="10737850" y="6186488"/>
          <p14:tracePt t="43799" x="10752138" y="6172200"/>
          <p14:tracePt t="43807" x="10752138" y="6145213"/>
          <p14:tracePt t="43815" x="10766425" y="6130925"/>
          <p14:tracePt t="43823" x="10766425" y="6103938"/>
          <p14:tracePt t="43830" x="10779125" y="6089650"/>
          <p14:tracePt t="43838" x="10793413" y="6076950"/>
          <p14:tracePt t="43850" x="10793413" y="6062663"/>
          <p14:tracePt t="43858" x="10820400" y="6048375"/>
          <p14:tracePt t="43866" x="10820400" y="6021388"/>
          <p14:tracePt t="43874" x="10847388" y="6021388"/>
          <p14:tracePt t="43882" x="10861675" y="5994400"/>
          <p14:tracePt t="43886" x="10888663" y="5980113"/>
          <p14:tracePt t="43894" x="10917238" y="5953125"/>
          <p14:tracePt t="43902" x="10944225" y="5938838"/>
          <p14:tracePt t="43910" x="10956925" y="5924550"/>
          <p14:tracePt t="43918" x="10998200" y="5911850"/>
          <p14:tracePt t="43926" x="11012488" y="5884863"/>
          <p14:tracePt t="43934" x="11026775" y="5870575"/>
          <p14:tracePt t="43942" x="11053763" y="5856288"/>
          <p14:tracePt t="43951" x="11068050" y="5843588"/>
          <p14:tracePt t="43960" x="11080750" y="5829300"/>
          <p14:tracePt t="43975" x="11095038" y="5815013"/>
          <p14:tracePt t="43983" x="11109325" y="5815013"/>
          <p14:tracePt t="44046" x="11095038" y="5815013"/>
          <p14:tracePt t="44054" x="11068050" y="5815013"/>
          <p14:tracePt t="44062" x="11026775" y="5829300"/>
          <p14:tracePt t="44072" x="10985500" y="5856288"/>
          <p14:tracePt t="44079" x="10944225" y="5870575"/>
          <p14:tracePt t="44088" x="10917238" y="5870575"/>
          <p14:tracePt t="44095" x="10902950" y="5870575"/>
          <p14:tracePt t="44103" x="10875963" y="5884863"/>
          <p14:tracePt t="44151" x="10888663" y="5870575"/>
          <p14:tracePt t="44159" x="10917238" y="5843588"/>
          <p14:tracePt t="44168" x="10998200" y="5773738"/>
          <p14:tracePt t="44175" x="11053763" y="5705475"/>
          <p14:tracePt t="44183" x="11109325" y="5664200"/>
          <p14:tracePt t="44191" x="11177588" y="5581650"/>
          <p14:tracePt t="44199" x="11231563" y="5541963"/>
          <p14:tracePt t="44207" x="11314113" y="5472113"/>
          <p14:tracePt t="44215" x="11314113" y="5459413"/>
          <p14:tracePt t="44223" x="11328400" y="5445125"/>
          <p14:tracePt t="44263" x="11299825" y="5459413"/>
          <p14:tracePt t="44271" x="11272838" y="5486400"/>
          <p14:tracePt t="44278" x="11231563" y="5513388"/>
          <p14:tracePt t="44286" x="11204575" y="5541963"/>
          <p14:tracePt t="44294" x="11149013" y="5568950"/>
          <p14:tracePt t="44302" x="11095038" y="5610225"/>
          <p14:tracePt t="44310" x="11039475" y="5637213"/>
          <p14:tracePt t="44318" x="10998200" y="5651500"/>
          <p14:tracePt t="44326" x="10956925" y="5678488"/>
          <p14:tracePt t="44334" x="10875963" y="5705475"/>
          <p14:tracePt t="44343" x="10793413" y="5719763"/>
          <p14:tracePt t="44351" x="10752138" y="5734050"/>
          <p14:tracePt t="44359" x="10696575" y="5734050"/>
          <p14:tracePt t="44367" x="10642600" y="5746750"/>
          <p14:tracePt t="44375" x="10574338" y="5746750"/>
          <p14:tracePt t="44383" x="10533063" y="5761038"/>
          <p14:tracePt t="44431" x="10545763" y="5761038"/>
          <p14:tracePt t="44439" x="10587038" y="5746750"/>
          <p14:tracePt t="44447" x="10628313" y="5719763"/>
          <p14:tracePt t="44456" x="10710863" y="5678488"/>
          <p14:tracePt t="44462" x="10752138" y="5664200"/>
          <p14:tracePt t="44471" x="10806113" y="5637213"/>
          <p14:tracePt t="44479" x="10834688" y="5622925"/>
          <p14:tracePt t="44535" x="10820400" y="5622925"/>
          <p14:tracePt t="44543" x="10793413" y="5637213"/>
          <p14:tracePt t="44551" x="10766425" y="5664200"/>
          <p14:tracePt t="44558" x="10725150" y="5678488"/>
          <p14:tracePt t="44567" x="10669588" y="5719763"/>
          <p14:tracePt t="44575" x="10642600" y="5734050"/>
          <p14:tracePt t="44582" x="10601325" y="5773738"/>
          <p14:tracePt t="44590" x="10518775" y="5815013"/>
          <p14:tracePt t="44599" x="10477500" y="5829300"/>
          <p14:tracePt t="44679" x="10477500" y="5815013"/>
          <p14:tracePt t="44687" x="10491788" y="5802313"/>
          <p14:tracePt t="44695" x="10491788" y="5788025"/>
          <p14:tracePt t="44703" x="10504488" y="5761038"/>
          <p14:tracePt t="44719" x="10504488" y="5746750"/>
          <p14:tracePt t="44727" x="10518775" y="5719763"/>
          <p14:tracePt t="44743" x="10518775" y="5678488"/>
          <p14:tracePt t="44751" x="10533063" y="5622925"/>
          <p14:tracePt t="44758" x="10533063" y="5581650"/>
          <p14:tracePt t="44770" x="10533063" y="5513388"/>
          <p14:tracePt t="44775" x="10533063" y="5349875"/>
          <p14:tracePt t="44783" x="10533063" y="5170488"/>
          <p14:tracePt t="44791" x="10518775" y="4883150"/>
          <p14:tracePt t="44799" x="10450513" y="4375150"/>
          <p14:tracePt t="44807" x="10326688" y="3798888"/>
          <p14:tracePt t="44815" x="10161588" y="3059113"/>
          <p14:tracePt t="44822" x="9998075" y="2359025"/>
          <p14:tracePt t="44830" x="9847263" y="1741488"/>
          <p14:tracePt t="44839" x="9709150" y="1152525"/>
          <p14:tracePt t="44847" x="9613900" y="644525"/>
          <p14:tracePt t="44856" x="9517063" y="16510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117343"/>
            <a:ext cx="9144000" cy="514848"/>
          </a:xfrm>
        </p:spPr>
        <p:txBody>
          <a:bodyPr>
            <a:normAutofit/>
          </a:bodyPr>
          <a:lstStyle/>
          <a:p>
            <a:r>
              <a:rPr lang="en-US" sz="2400" b="1" dirty="0">
                <a:latin typeface="CMU Serif" panose="02000603000000000000" pitchFamily="2" charset="0"/>
                <a:ea typeface="CMU Serif" panose="02000603000000000000" pitchFamily="2" charset="0"/>
                <a:cs typeface="CMU Serif" panose="02000603000000000000" pitchFamily="2" charset="0"/>
              </a:rPr>
              <a:t>Source: Waterfall | Target: Horse</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pic>
        <p:nvPicPr>
          <p:cNvPr id="3" name="runningHorse">
            <a:hlinkClick r:id="" action="ppaction://media"/>
            <a:extLst>
              <a:ext uri="{FF2B5EF4-FFF2-40B4-BE49-F238E27FC236}">
                <a16:creationId xmlns:a16="http://schemas.microsoft.com/office/drawing/2014/main" id="{2AB56384-39B6-97F7-4F38-69A33E43AA1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31817" y="524147"/>
            <a:ext cx="10328366" cy="5809706"/>
          </a:xfrm>
          <a:prstGeom prst="rect">
            <a:avLst/>
          </a:prstGeom>
        </p:spPr>
      </p:pic>
      <p:sp>
        <p:nvSpPr>
          <p:cNvPr id="4" name="Slide Number Placeholder 3">
            <a:extLst>
              <a:ext uri="{FF2B5EF4-FFF2-40B4-BE49-F238E27FC236}">
                <a16:creationId xmlns:a16="http://schemas.microsoft.com/office/drawing/2014/main" id="{2CE8BB9D-BAD5-BA39-7C14-3528BD9BBEEC}"/>
              </a:ext>
            </a:extLst>
          </p:cNvPr>
          <p:cNvSpPr>
            <a:spLocks noGrp="1"/>
          </p:cNvSpPr>
          <p:nvPr>
            <p:ph type="sldNum" sz="quarter" idx="12"/>
          </p:nvPr>
        </p:nvSpPr>
        <p:spPr/>
        <p:txBody>
          <a:bodyPr/>
          <a:lstStyle/>
          <a:p>
            <a:fld id="{5A6CCE75-E5F9-4A86-AE3A-55B0FDCE254B}" type="slidenum">
              <a:rPr lang="en-CA" smtClean="0"/>
              <a:t>25</a:t>
            </a:fld>
            <a:endParaRPr lang="en-CA"/>
          </a:p>
        </p:txBody>
      </p:sp>
      <p:pic>
        <p:nvPicPr>
          <p:cNvPr id="25" name="Audio 24">
            <a:hlinkClick r:id="" action="ppaction://media"/>
            <a:extLst>
              <a:ext uri="{FF2B5EF4-FFF2-40B4-BE49-F238E27FC236}">
                <a16:creationId xmlns:a16="http://schemas.microsoft.com/office/drawing/2014/main" id="{5EA33C6D-54BA-7947-CAD2-833114A4894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42989775"/>
      </p:ext>
    </p:extLst>
  </p:cSld>
  <p:clrMapOvr>
    <a:masterClrMapping/>
  </p:clrMapOvr>
  <mc:AlternateContent xmlns:mc="http://schemas.openxmlformats.org/markup-compatibility/2006" xmlns:p14="http://schemas.microsoft.com/office/powerpoint/2010/main">
    <mc:Choice Requires="p14">
      <p:transition spd="slow" p14:dur="2000" advTm="16632"/>
    </mc:Choice>
    <mc:Fallback xmlns="">
      <p:transition spd="slow" advTm="16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7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25"/>
                </p:tgtEl>
              </p:cMediaNode>
            </p:audio>
          </p:childTnLst>
        </p:cTn>
      </p:par>
    </p:tnLst>
  </p:timing>
  <p:extLst>
    <p:ext uri="{E180D4A7-C9FB-4DFB-919C-405C955672EB}">
      <p14:showEvtLst xmlns:p14="http://schemas.microsoft.com/office/powerpoint/2010/main">
        <p14:playEvt time="548" objId="3"/>
        <p14:triggerEvt type="onClick" time="548" objId="3"/>
        <p14:stopEvt time="16256" objId="3"/>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3171576"/>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Results</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Slide Number Placeholder 2">
            <a:extLst>
              <a:ext uri="{FF2B5EF4-FFF2-40B4-BE49-F238E27FC236}">
                <a16:creationId xmlns:a16="http://schemas.microsoft.com/office/drawing/2014/main" id="{F25AAF4E-8B0F-E74C-EAD5-18E0C695EB58}"/>
              </a:ext>
            </a:extLst>
          </p:cNvPr>
          <p:cNvSpPr>
            <a:spLocks noGrp="1"/>
          </p:cNvSpPr>
          <p:nvPr>
            <p:ph type="sldNum" sz="quarter" idx="12"/>
          </p:nvPr>
        </p:nvSpPr>
        <p:spPr/>
        <p:txBody>
          <a:bodyPr/>
          <a:lstStyle/>
          <a:p>
            <a:fld id="{5A6CCE75-E5F9-4A86-AE3A-55B0FDCE254B}" type="slidenum">
              <a:rPr lang="en-CA" smtClean="0"/>
              <a:t>26</a:t>
            </a:fld>
            <a:endParaRPr lang="en-CA"/>
          </a:p>
        </p:txBody>
      </p:sp>
      <p:pic>
        <p:nvPicPr>
          <p:cNvPr id="13" name="Audio 12">
            <a:hlinkClick r:id="" action="ppaction://media"/>
            <a:extLst>
              <a:ext uri="{FF2B5EF4-FFF2-40B4-BE49-F238E27FC236}">
                <a16:creationId xmlns:a16="http://schemas.microsoft.com/office/drawing/2014/main" id="{A18A6DDA-D88B-A322-29AB-25D9D97DDA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3864770"/>
      </p:ext>
    </p:extLst>
  </p:cSld>
  <p:clrMapOvr>
    <a:masterClrMapping/>
  </p:clrMapOvr>
  <mc:AlternateContent xmlns:mc="http://schemas.openxmlformats.org/markup-compatibility/2006" xmlns:p14="http://schemas.microsoft.com/office/powerpoint/2010/main">
    <mc:Choice Requires="p14">
      <p:transition spd="slow" p14:dur="2000" advTm="10160"/>
    </mc:Choice>
    <mc:Fallback xmlns="">
      <p:transition spd="slow" advTm="10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650702" y="116876"/>
            <a:ext cx="1088431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Source: Double Dam | Target: Bunny (Static)</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pic>
        <p:nvPicPr>
          <p:cNvPr id="3" name="daoubleDam_bunny">
            <a:hlinkClick r:id="" action="ppaction://media"/>
            <a:extLst>
              <a:ext uri="{FF2B5EF4-FFF2-40B4-BE49-F238E27FC236}">
                <a16:creationId xmlns:a16="http://schemas.microsoft.com/office/drawing/2014/main" id="{63049D17-6A07-DA1F-C373-38E751F927B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37383" y="821825"/>
            <a:ext cx="10310948" cy="5799908"/>
          </a:xfrm>
          <a:prstGeom prst="rect">
            <a:avLst/>
          </a:prstGeom>
        </p:spPr>
      </p:pic>
      <p:sp>
        <p:nvSpPr>
          <p:cNvPr id="4" name="Slide Number Placeholder 3">
            <a:extLst>
              <a:ext uri="{FF2B5EF4-FFF2-40B4-BE49-F238E27FC236}">
                <a16:creationId xmlns:a16="http://schemas.microsoft.com/office/drawing/2014/main" id="{EA4563E2-5A56-DA18-98B7-FD49D8F1AD86}"/>
              </a:ext>
            </a:extLst>
          </p:cNvPr>
          <p:cNvSpPr>
            <a:spLocks noGrp="1"/>
          </p:cNvSpPr>
          <p:nvPr>
            <p:ph type="sldNum" sz="quarter" idx="12"/>
          </p:nvPr>
        </p:nvSpPr>
        <p:spPr/>
        <p:txBody>
          <a:bodyPr/>
          <a:lstStyle/>
          <a:p>
            <a:fld id="{5A6CCE75-E5F9-4A86-AE3A-55B0FDCE254B}" type="slidenum">
              <a:rPr lang="en-CA" smtClean="0"/>
              <a:t>27</a:t>
            </a:fld>
            <a:endParaRPr lang="en-CA"/>
          </a:p>
        </p:txBody>
      </p:sp>
      <p:pic>
        <p:nvPicPr>
          <p:cNvPr id="32" name="Audio 31">
            <a:hlinkClick r:id="" action="ppaction://media"/>
            <a:extLst>
              <a:ext uri="{FF2B5EF4-FFF2-40B4-BE49-F238E27FC236}">
                <a16:creationId xmlns:a16="http://schemas.microsoft.com/office/drawing/2014/main" id="{258FAD49-2583-C4D9-BACA-3AE40FCF12F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15117114"/>
      </p:ext>
    </p:extLst>
  </p:cSld>
  <p:clrMapOvr>
    <a:masterClrMapping/>
  </p:clrMapOvr>
  <mc:AlternateContent xmlns:mc="http://schemas.openxmlformats.org/markup-compatibility/2006" xmlns:p14="http://schemas.microsoft.com/office/powerpoint/2010/main">
    <mc:Choice Requires="p14">
      <p:transition spd="slow" p14:dur="2000" advTm="17402"/>
    </mc:Choice>
    <mc:Fallback xmlns="">
      <p:transition spd="slow" advTm="1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32"/>
                </p:tgtEl>
              </p:cMediaNode>
            </p:audio>
          </p:childTnLst>
        </p:cTn>
      </p:par>
    </p:tnLst>
  </p:timing>
  <p:extLst>
    <p:ext uri="{3A86A75C-4F4B-4683-9AE1-C65F6400EC91}">
      <p14:laserTraceLst xmlns:p14="http://schemas.microsoft.com/office/powerpoint/2010/main">
        <p14:tracePtLst>
          <p14:tracePt t="6381" x="4168775" y="6775450"/>
          <p14:tracePt t="6389" x="4183063" y="6775450"/>
          <p14:tracePt t="6406" x="4197350" y="6762750"/>
          <p14:tracePt t="6486" x="4210050" y="6748463"/>
          <p14:tracePt t="6502" x="4224338" y="6748463"/>
          <p14:tracePt t="6513" x="4237038" y="6721475"/>
          <p14:tracePt t="6518" x="4251325" y="6721475"/>
          <p14:tracePt t="6525" x="4265613" y="6692900"/>
          <p14:tracePt t="6533" x="4278313" y="6665913"/>
          <p14:tracePt t="6541" x="4306888" y="6638925"/>
          <p14:tracePt t="6550" x="4319588" y="6610350"/>
          <p14:tracePt t="6558" x="4348163" y="6583363"/>
          <p14:tracePt t="6567" x="4360863" y="6570663"/>
          <p14:tracePt t="6574" x="4375150" y="6556375"/>
          <p14:tracePt t="6582" x="4387850" y="6529388"/>
          <p14:tracePt t="6589" x="4402138" y="6515100"/>
          <p14:tracePt t="6597" x="4416425" y="6500813"/>
          <p14:tracePt t="6605" x="4429125" y="6488113"/>
          <p14:tracePt t="6614" x="4429125" y="6473825"/>
          <p14:tracePt t="6621" x="4457700" y="6459538"/>
          <p14:tracePt t="6629" x="4457700" y="6432550"/>
          <p14:tracePt t="6637" x="4484688" y="6405563"/>
          <p14:tracePt t="6647" x="4498975" y="6378575"/>
          <p14:tracePt t="6654" x="4525963" y="6337300"/>
          <p14:tracePt t="6662" x="4552950" y="6308725"/>
          <p14:tracePt t="6670" x="4567238" y="6267450"/>
          <p14:tracePt t="6681" x="4594225" y="6227763"/>
          <p14:tracePt t="6686" x="4635500" y="6186488"/>
          <p14:tracePt t="6695" x="4662488" y="6145213"/>
          <p14:tracePt t="6702" x="4730750" y="6103938"/>
          <p14:tracePt t="6712" x="4772025" y="6062663"/>
          <p14:tracePt t="6718" x="4800600" y="6048375"/>
          <p14:tracePt t="6726" x="4800600" y="6035675"/>
          <p14:tracePt t="6733" x="4827588" y="6007100"/>
          <p14:tracePt t="6741" x="4854575" y="5994400"/>
          <p14:tracePt t="6750" x="4854575" y="5980113"/>
          <p14:tracePt t="6757" x="4881563" y="5965825"/>
          <p14:tracePt t="6765" x="4881563" y="5953125"/>
          <p14:tracePt t="6773" x="4895850" y="5953125"/>
          <p14:tracePt t="6789" x="4895850" y="5938838"/>
          <p14:tracePt t="6798" x="4910138" y="5938838"/>
          <p14:tracePt t="6806" x="4910138" y="5924550"/>
          <p14:tracePt t="6814" x="4922838" y="5911850"/>
          <p14:tracePt t="6821" x="4937125" y="5911850"/>
          <p14:tracePt t="6829" x="4951413" y="5897563"/>
          <p14:tracePt t="6837" x="4964113" y="5884863"/>
          <p14:tracePt t="6845" x="4978400" y="5870575"/>
          <p14:tracePt t="6861" x="5005388" y="5856288"/>
          <p14:tracePt t="6869" x="5019675" y="5856288"/>
          <p14:tracePt t="6886" x="5032375" y="5843588"/>
          <p14:tracePt t="6894" x="5046663" y="5829300"/>
          <p14:tracePt t="6918" x="5060950" y="5829300"/>
          <p14:tracePt t="6931" x="5073650" y="5815013"/>
          <p14:tracePt t="6934" x="5087938" y="5788025"/>
          <p14:tracePt t="6942" x="5102225" y="5773738"/>
          <p14:tracePt t="6950" x="5129213" y="5746750"/>
          <p14:tracePt t="6958" x="5143500" y="5719763"/>
          <p14:tracePt t="6966" x="5156200" y="5692775"/>
          <p14:tracePt t="6974" x="5170488" y="5664200"/>
          <p14:tracePt t="6982" x="5197475" y="5651500"/>
          <p14:tracePt t="6990" x="5197475" y="5637213"/>
          <p14:tracePt t="6998" x="5197475" y="5622925"/>
          <p14:tracePt t="7021" x="5197475" y="5610225"/>
          <p14:tracePt t="7029" x="5197475" y="5595938"/>
          <p14:tracePt t="7045" x="5197475" y="5581650"/>
          <p14:tracePt t="7053" x="5184775" y="5581650"/>
          <p14:tracePt t="7063" x="5170488" y="5568950"/>
          <p14:tracePt t="7070" x="5156200" y="5554663"/>
          <p14:tracePt t="7078" x="5143500" y="5541963"/>
          <p14:tracePt t="7086" x="5129213" y="5527675"/>
          <p14:tracePt t="7094" x="5102225" y="5527675"/>
          <p14:tracePt t="7101" x="5087938" y="5513388"/>
          <p14:tracePt t="7117" x="5060950" y="5500688"/>
          <p14:tracePt t="7125" x="5046663" y="5500688"/>
          <p14:tracePt t="7133" x="5032375" y="5500688"/>
          <p14:tracePt t="7149" x="5019675" y="5486400"/>
          <p14:tracePt t="7190" x="5005388" y="5472113"/>
          <p14:tracePt t="7230" x="5005388" y="5459413"/>
          <p14:tracePt t="7254" x="5005388" y="5445125"/>
          <p14:tracePt t="7302" x="5005388" y="5430838"/>
          <p14:tracePt t="7326" x="4992688" y="5430838"/>
          <p14:tracePt t="7461" x="4978400" y="5430838"/>
          <p14:tracePt t="7501" x="4978400" y="5418138"/>
          <p14:tracePt t="7618" x="4978400" y="5403850"/>
          <p14:tracePt t="7626" x="4964113" y="5403850"/>
          <p14:tracePt t="7633" x="4964113" y="5391150"/>
          <p14:tracePt t="7666" x="4951413" y="5391150"/>
          <p14:tracePt t="7697" x="4951413" y="5376863"/>
          <p14:tracePt t="7734" x="4937125" y="5376863"/>
          <p14:tracePt t="7757" x="4922838" y="5376863"/>
          <p14:tracePt t="7765" x="4922838" y="5362575"/>
          <p14:tracePt t="7821" x="4910138" y="5362575"/>
          <p14:tracePt t="7847" x="4895850" y="5349875"/>
          <p14:tracePt t="7862" x="4895850" y="5335588"/>
          <p14:tracePt t="7870" x="4881563" y="5335588"/>
          <p14:tracePt t="7886" x="4868863" y="5335588"/>
          <p14:tracePt t="7897" x="4854575" y="5321300"/>
          <p14:tracePt t="7917" x="4841875" y="5308600"/>
          <p14:tracePt t="7958" x="4827588" y="5294313"/>
          <p14:tracePt t="7966" x="4827588" y="5280025"/>
          <p14:tracePt t="7982" x="4813300" y="5267325"/>
          <p14:tracePt t="7997" x="4800600" y="5267325"/>
          <p14:tracePt t="8005" x="4800600" y="5253038"/>
          <p14:tracePt t="8047" x="4786313" y="5253038"/>
          <p14:tracePt t="8079" x="4786313" y="5238750"/>
          <p14:tracePt t="8101" x="4786313" y="5226050"/>
          <p14:tracePt t="8118" x="4772025" y="5226050"/>
          <p14:tracePt t="8125" x="4772025" y="5211763"/>
          <p14:tracePt t="8157" x="4759325" y="5199063"/>
          <p14:tracePt t="8173" x="4745038" y="5199063"/>
          <p14:tracePt t="8181" x="4745038" y="5184775"/>
          <p14:tracePt t="8189" x="4745038" y="5170488"/>
          <p14:tracePt t="8214" x="4730750" y="5170488"/>
          <p14:tracePt t="8222" x="4730750" y="5157788"/>
          <p14:tracePt t="8341" x="4718050" y="5143500"/>
          <p14:tracePt t="8373" x="4718050" y="5129213"/>
          <p14:tracePt t="8381" x="4703763" y="5129213"/>
          <p14:tracePt t="8405" x="4703763" y="5116513"/>
          <p14:tracePt t="8413" x="4691063" y="5116513"/>
          <p14:tracePt t="8429" x="4691063" y="5102225"/>
          <p14:tracePt t="8589" x="4676775" y="5102225"/>
          <p14:tracePt t="8866" x="4676775" y="5087938"/>
          <p14:tracePt t="8878" x="4676775" y="5060950"/>
          <p14:tracePt t="8895" x="4676775" y="5048250"/>
          <p14:tracePt t="8902" x="4676775" y="5033963"/>
          <p14:tracePt t="8913" x="4676775" y="5019675"/>
          <p14:tracePt t="8918" x="4676775" y="5006975"/>
          <p14:tracePt t="8929" x="4676775" y="4992688"/>
          <p14:tracePt t="8933" x="4691063" y="4965700"/>
          <p14:tracePt t="8949" x="4703763" y="4951413"/>
          <p14:tracePt t="8965" x="4703763" y="4937125"/>
          <p14:tracePt t="8981" x="4718050" y="4924425"/>
          <p14:tracePt t="8990" x="4718050" y="4910138"/>
          <p14:tracePt t="9006" x="4730750" y="4910138"/>
          <p14:tracePt t="9013" x="4730750" y="4895850"/>
          <p14:tracePt t="9021" x="4730750" y="4883150"/>
          <p14:tracePt t="9029" x="4745038" y="4868863"/>
          <p14:tracePt t="9047" x="4759325" y="4856163"/>
          <p14:tracePt t="9054" x="4759325" y="4841875"/>
          <p14:tracePt t="9063" x="4759325" y="4827588"/>
          <p14:tracePt t="9079" x="4772025" y="4827588"/>
          <p14:tracePt t="9281" x="4786313" y="4827588"/>
          <p14:tracePt t="9313" x="4800600" y="4827588"/>
          <p14:tracePt t="9321" x="4813300" y="4827588"/>
          <p14:tracePt t="9329" x="4827588" y="4841875"/>
          <p14:tracePt t="9341" x="4841875" y="4841875"/>
          <p14:tracePt t="9350" x="4854575" y="4841875"/>
          <p14:tracePt t="9358" x="4868863" y="4841875"/>
          <p14:tracePt t="9366" x="4881563" y="4856163"/>
          <p14:tracePt t="9374" x="4895850" y="4856163"/>
          <p14:tracePt t="9382" x="4910138" y="4856163"/>
          <p14:tracePt t="9399" x="4922838" y="4856163"/>
          <p14:tracePt t="9446" x="4937125" y="4856163"/>
          <p14:tracePt t="9462" x="4951413" y="4856163"/>
          <p14:tracePt t="9480" x="4964113" y="4868863"/>
          <p14:tracePt t="9486" x="4978400" y="4868863"/>
          <p14:tracePt t="9494" x="4992688" y="4868863"/>
          <p14:tracePt t="9501" x="5005388" y="4868863"/>
          <p14:tracePt t="9511" x="5019675" y="4868863"/>
          <p14:tracePt t="9517" x="5032375" y="4883150"/>
          <p14:tracePt t="9526" x="5073650" y="4883150"/>
          <p14:tracePt t="9534" x="5087938" y="4883150"/>
          <p14:tracePt t="9542" x="5102225" y="4883150"/>
          <p14:tracePt t="9550" x="5129213" y="4883150"/>
          <p14:tracePt t="9558" x="5143500" y="4883150"/>
          <p14:tracePt t="9566" x="5184775" y="4883150"/>
          <p14:tracePt t="9574" x="5211763" y="4883150"/>
          <p14:tracePt t="9581" x="5238750" y="4883150"/>
          <p14:tracePt t="9589" x="5265738" y="4883150"/>
          <p14:tracePt t="9597" x="5294313" y="4883150"/>
          <p14:tracePt t="9605" x="5321300" y="4883150"/>
          <p14:tracePt t="9614" x="5362575" y="4883150"/>
          <p14:tracePt t="9622" x="5389563" y="4883150"/>
          <p14:tracePt t="9631" x="5430838" y="4895850"/>
          <p14:tracePt t="9638" x="5513388" y="4895850"/>
          <p14:tracePt t="9648" x="5554663" y="4895850"/>
          <p14:tracePt t="9654" x="5595938" y="4895850"/>
          <p14:tracePt t="9662" x="5649913" y="4895850"/>
          <p14:tracePt t="9670" x="5691188" y="4895850"/>
          <p14:tracePt t="9678" x="5732463" y="4895850"/>
          <p14:tracePt t="9685" x="5773738" y="4895850"/>
          <p14:tracePt t="9694" x="5815013" y="4910138"/>
          <p14:tracePt t="9701" x="5856288" y="4924425"/>
          <p14:tracePt t="9710" x="5897563" y="4924425"/>
          <p14:tracePt t="9717" x="5938838" y="4937125"/>
          <p14:tracePt t="9725" x="6007100" y="4937125"/>
          <p14:tracePt t="9734" x="6048375" y="4951413"/>
          <p14:tracePt t="9742" x="6089650" y="4965700"/>
          <p14:tracePt t="9750" x="6116638" y="4965700"/>
          <p14:tracePt t="9758" x="6157913" y="4978400"/>
          <p14:tracePt t="9766" x="6211888" y="4978400"/>
          <p14:tracePt t="9774" x="6253163" y="4992688"/>
          <p14:tracePt t="9782" x="6294438" y="4992688"/>
          <p14:tracePt t="9790" x="6335713" y="4992688"/>
          <p14:tracePt t="9797" x="6350000" y="4992688"/>
          <p14:tracePt t="9805" x="6403975" y="4992688"/>
          <p14:tracePt t="9813" x="6432550" y="4992688"/>
          <p14:tracePt t="9821" x="6473825" y="4992688"/>
          <p14:tracePt t="9829" x="6486525" y="4992688"/>
          <p14:tracePt t="9837" x="6513513" y="4978400"/>
          <p14:tracePt t="9845" x="6542088" y="4978400"/>
          <p14:tracePt t="9853" x="6569075" y="4965700"/>
          <p14:tracePt t="9861" x="6596063" y="4965700"/>
          <p14:tracePt t="9869" x="6610350" y="4965700"/>
          <p14:tracePt t="9877" x="6637338" y="4965700"/>
          <p14:tracePt t="9885" x="6665913" y="4965700"/>
          <p14:tracePt t="9895" x="6692900" y="4965700"/>
          <p14:tracePt t="9902" x="6719888" y="4965700"/>
          <p14:tracePt t="9910" x="6746875" y="4965700"/>
          <p14:tracePt t="9917" x="6775450" y="4965700"/>
          <p14:tracePt t="9925" x="6802438" y="4965700"/>
          <p14:tracePt t="9944" x="6843713" y="4965700"/>
          <p14:tracePt t="9949" x="6870700" y="4965700"/>
          <p14:tracePt t="9959" x="6884988" y="4965700"/>
          <p14:tracePt t="9965" x="6911975" y="4965700"/>
          <p14:tracePt t="9973" x="6938963" y="4965700"/>
          <p14:tracePt t="9981" x="6938963" y="4951413"/>
          <p14:tracePt t="9989" x="6953250" y="4951413"/>
          <p14:tracePt t="9997" x="6967538" y="4951413"/>
          <p14:tracePt t="10005" x="6980238" y="4937125"/>
          <p14:tracePt t="10013" x="6994525" y="4924425"/>
          <p14:tracePt t="10029" x="7021513" y="4924425"/>
          <p14:tracePt t="10037" x="7035800" y="4910138"/>
          <p14:tracePt t="10045" x="7048500" y="4910138"/>
          <p14:tracePt t="10053" x="7077075" y="4895850"/>
          <p14:tracePt t="10062" x="7104063" y="4895850"/>
          <p14:tracePt t="10070" x="7118350" y="4895850"/>
          <p14:tracePt t="10078" x="7131050" y="4895850"/>
          <p14:tracePt t="10085" x="7159625" y="4895850"/>
          <p14:tracePt t="10095" x="7199313" y="4895850"/>
          <p14:tracePt t="10101" x="7213600" y="4895850"/>
          <p14:tracePt t="10117" x="7227888" y="4895850"/>
          <p14:tracePt t="10125" x="7240588" y="4895850"/>
          <p14:tracePt t="10133" x="7254875" y="4895850"/>
          <p14:tracePt t="10149" x="7254875" y="4883150"/>
          <p14:tracePt t="10157" x="7269163" y="4883150"/>
          <p14:tracePt t="10173" x="7281863" y="4883150"/>
          <p14:tracePt t="10181" x="7296150" y="4883150"/>
          <p14:tracePt t="10238" x="7310438" y="4883150"/>
          <p14:tracePt t="10279" x="7310438" y="4868863"/>
          <p14:tracePt t="10382" x="7296150" y="4868863"/>
          <p14:tracePt t="10390" x="7281863" y="4868863"/>
          <p14:tracePt t="10398" x="7254875" y="4868863"/>
          <p14:tracePt t="10406" x="7227888" y="4868863"/>
          <p14:tracePt t="10414" x="7186613" y="4868863"/>
          <p14:tracePt t="10421" x="7159625" y="4868863"/>
          <p14:tracePt t="10430" x="7131050" y="4868863"/>
          <p14:tracePt t="10438" x="7104063" y="4868863"/>
          <p14:tracePt t="10446" x="7077075" y="4883150"/>
          <p14:tracePt t="10453" x="7048500" y="4883150"/>
          <p14:tracePt t="10461" x="7021513" y="4883150"/>
          <p14:tracePt t="10469" x="7007225" y="4883150"/>
          <p14:tracePt t="10478" x="6994525" y="4883150"/>
          <p14:tracePt t="10486" x="6980238" y="4883150"/>
          <p14:tracePt t="10494" x="6953250" y="4883150"/>
          <p14:tracePt t="10512" x="6926263" y="4883150"/>
          <p14:tracePt t="10517" x="6897688" y="4883150"/>
          <p14:tracePt t="10525" x="6884988" y="4883150"/>
          <p14:tracePt t="10543" x="6856413" y="4883150"/>
          <p14:tracePt t="10559" x="6843713" y="4883150"/>
          <p14:tracePt t="10566" x="6816725" y="4883150"/>
          <p14:tracePt t="10574" x="6802438" y="4883150"/>
          <p14:tracePt t="10582" x="6775450" y="4883150"/>
          <p14:tracePt t="10590" x="6761163" y="4883150"/>
          <p14:tracePt t="10598" x="6734175" y="4883150"/>
          <p14:tracePt t="10606" x="6705600" y="4883150"/>
          <p14:tracePt t="10613" x="6678613" y="4883150"/>
          <p14:tracePt t="10621" x="6665913" y="4883150"/>
          <p14:tracePt t="10630" x="6637338" y="4883150"/>
          <p14:tracePt t="10637" x="6610350" y="4883150"/>
          <p14:tracePt t="10645" x="6596063" y="4883150"/>
          <p14:tracePt t="10653" x="6583363" y="4883150"/>
          <p14:tracePt t="10661" x="6569075" y="4883150"/>
          <p14:tracePt t="10669" x="6542088" y="4883150"/>
          <p14:tracePt t="10678" x="6527800" y="4895850"/>
          <p14:tracePt t="10685" x="6500813" y="4910138"/>
          <p14:tracePt t="10695" x="6473825" y="4910138"/>
          <p14:tracePt t="10702" x="6445250" y="4910138"/>
          <p14:tracePt t="10715" x="6418263" y="4910138"/>
          <p14:tracePt t="10718" x="6391275" y="4910138"/>
          <p14:tracePt t="10725" x="6362700" y="4910138"/>
          <p14:tracePt t="10733" x="6323013" y="4910138"/>
          <p14:tracePt t="10742" x="6281738" y="4910138"/>
          <p14:tracePt t="10750" x="6253163" y="4895850"/>
          <p14:tracePt t="10758" x="6211888" y="4883150"/>
          <p14:tracePt t="10766" x="6172200" y="4883150"/>
          <p14:tracePt t="10774" x="6143625" y="4868863"/>
          <p14:tracePt t="10781" x="6102350" y="4841875"/>
          <p14:tracePt t="10789" x="6075363" y="4841875"/>
          <p14:tracePt t="10797" x="6034088" y="4827588"/>
          <p14:tracePt t="10805" x="6007100" y="4814888"/>
          <p14:tracePt t="10814" x="5965825" y="4814888"/>
          <p14:tracePt t="10822" x="5951538" y="4800600"/>
          <p14:tracePt t="10830" x="5910263" y="4800600"/>
          <p14:tracePt t="10838" x="5883275" y="4800600"/>
          <p14:tracePt t="10847" x="5842000" y="4800600"/>
          <p14:tracePt t="10854" x="5788025" y="4800600"/>
          <p14:tracePt t="10862" x="5773738" y="4800600"/>
          <p14:tracePt t="10870" x="5732463" y="4814888"/>
          <p14:tracePt t="10878" x="5691188" y="4827588"/>
          <p14:tracePt t="10885" x="5664200" y="4827588"/>
          <p14:tracePt t="10895" x="5608638" y="4841875"/>
          <p14:tracePt t="10901" x="5554663" y="4841875"/>
          <p14:tracePt t="10911" x="5513388" y="4841875"/>
          <p14:tracePt t="10929" x="5416550" y="4841875"/>
          <p14:tracePt t="10933" x="5375275" y="4841875"/>
          <p14:tracePt t="10942" x="5321300" y="4841875"/>
          <p14:tracePt t="10949" x="5280025" y="4841875"/>
          <p14:tracePt t="10957" x="5238750" y="4841875"/>
          <p14:tracePt t="10966" x="5224463" y="4841875"/>
          <p14:tracePt t="11095" x="5253038" y="4841875"/>
          <p14:tracePt t="11101" x="5280025" y="4841875"/>
          <p14:tracePt t="11110" x="5307013" y="4841875"/>
          <p14:tracePt t="11117" x="5362575" y="4841875"/>
          <p14:tracePt t="11125" x="5430838" y="4841875"/>
          <p14:tracePt t="11133" x="5540375" y="4841875"/>
          <p14:tracePt t="11141" x="5622925" y="4841875"/>
          <p14:tracePt t="11149" x="5718175" y="4841875"/>
          <p14:tracePt t="11157" x="5842000" y="4841875"/>
          <p14:tracePt t="11165" x="5938838" y="4841875"/>
          <p14:tracePt t="11173" x="6034088" y="4841875"/>
          <p14:tracePt t="11181" x="6130925" y="4841875"/>
          <p14:tracePt t="11189" x="6199188" y="4841875"/>
          <p14:tracePt t="11198" x="6226175" y="4841875"/>
          <p14:tracePt t="11206" x="6281738" y="4841875"/>
          <p14:tracePt t="11214" x="6323013" y="4841875"/>
          <p14:tracePt t="11221" x="6376988" y="4841875"/>
          <p14:tracePt t="11230" x="6418263" y="4841875"/>
          <p14:tracePt t="11237" x="6445250" y="4841875"/>
          <p14:tracePt t="11245" x="6473825" y="4841875"/>
          <p14:tracePt t="11253" x="6500813" y="4841875"/>
          <p14:tracePt t="11270" x="6527800" y="4841875"/>
          <p14:tracePt t="11294" x="6542088" y="4841875"/>
          <p14:tracePt t="11325" x="6554788" y="4841875"/>
          <p14:tracePt t="11349" x="6569075" y="4841875"/>
          <p14:tracePt t="11358" x="6583363" y="4841875"/>
          <p14:tracePt t="11366" x="6596063" y="4841875"/>
          <p14:tracePt t="11381" x="6624638" y="4841875"/>
          <p14:tracePt t="11397" x="6637338" y="4841875"/>
          <p14:tracePt t="11511" x="6624638" y="4841875"/>
          <p14:tracePt t="11518" x="6610350" y="4841875"/>
          <p14:tracePt t="11534" x="6596063" y="4841875"/>
          <p14:tracePt t="11542" x="6583363" y="4841875"/>
          <p14:tracePt t="11550" x="6569075" y="4841875"/>
          <p14:tracePt t="11558" x="6554788" y="4841875"/>
          <p14:tracePt t="11566" x="6542088" y="4841875"/>
          <p14:tracePt t="11574" x="6527800" y="4856163"/>
          <p14:tracePt t="11582" x="6513513" y="4856163"/>
          <p14:tracePt t="11589" x="6500813" y="4856163"/>
          <p14:tracePt t="11597" x="6486525" y="4856163"/>
          <p14:tracePt t="11605" x="6445250" y="4868863"/>
          <p14:tracePt t="11613" x="6445250" y="4883150"/>
          <p14:tracePt t="11621" x="6432550" y="4883150"/>
          <p14:tracePt t="11630" x="6418263" y="4883150"/>
          <p14:tracePt t="11647" x="6403975" y="4895850"/>
          <p14:tracePt t="11654" x="6391275" y="4895850"/>
          <p14:tracePt t="11670" x="6391275" y="4910138"/>
          <p14:tracePt t="11678" x="6376988" y="4924425"/>
          <p14:tracePt t="11686" x="6362700" y="4937125"/>
          <p14:tracePt t="11695" x="6350000" y="4951413"/>
          <p14:tracePt t="11702" x="6323013" y="4978400"/>
          <p14:tracePt t="11712" x="6308725" y="4992688"/>
          <p14:tracePt t="11717" x="6294438" y="5019675"/>
          <p14:tracePt t="11725" x="6281738" y="5019675"/>
          <p14:tracePt t="11734" x="6281738" y="5033963"/>
          <p14:tracePt t="11741" x="6267450" y="5033963"/>
          <p14:tracePt t="11749" x="6267450" y="5048250"/>
          <p14:tracePt t="11773" x="6253163" y="5048250"/>
          <p14:tracePt t="11897" x="6253163" y="5060950"/>
          <p14:tracePt t="11912" x="6240463" y="5060950"/>
          <p14:tracePt t="11918" x="6240463" y="5075238"/>
          <p14:tracePt t="11957" x="6226175" y="5075238"/>
          <p14:tracePt t="11989" x="6226175" y="5087938"/>
          <p14:tracePt t="14759" x="6226175" y="5075238"/>
          <p14:tracePt t="14766" x="6226175" y="5048250"/>
          <p14:tracePt t="14774" x="6226175" y="5033963"/>
          <p14:tracePt t="14781" x="6226175" y="5019675"/>
          <p14:tracePt t="14789" x="6226175" y="5006975"/>
          <p14:tracePt t="14806" x="6226175" y="4992688"/>
          <p14:tracePt t="14813" x="6226175" y="4978400"/>
          <p14:tracePt t="14821" x="6240463" y="4978400"/>
          <p14:tracePt t="14829" x="6240463" y="4965700"/>
          <p14:tracePt t="14927" x="6281738" y="4937125"/>
          <p14:tracePt t="14934" x="6294438" y="4937125"/>
          <p14:tracePt t="14941" x="6323013" y="4910138"/>
          <p14:tracePt t="14949" x="6376988" y="4895850"/>
          <p14:tracePt t="14957" x="6403975" y="4868863"/>
          <p14:tracePt t="14965" x="6445250" y="4841875"/>
          <p14:tracePt t="14973" x="6513513" y="4800600"/>
          <p14:tracePt t="14981" x="6569075" y="4759325"/>
          <p14:tracePt t="14989" x="6624638" y="4718050"/>
          <p14:tracePt t="14997" x="6651625" y="4691063"/>
          <p14:tracePt t="15005" x="6705600" y="4664075"/>
          <p14:tracePt t="15013" x="6775450" y="4594225"/>
          <p14:tracePt t="15021" x="6829425" y="4525963"/>
          <p14:tracePt t="15029" x="6856413" y="4457700"/>
          <p14:tracePt t="15037" x="6911975" y="4375150"/>
          <p14:tracePt t="15046" x="6938963" y="4333875"/>
          <p14:tracePt t="15054" x="6980238" y="4197350"/>
          <p14:tracePt t="15063" x="7007225" y="4087813"/>
          <p14:tracePt t="15070" x="7062788" y="3867150"/>
          <p14:tracePt t="15078" x="7118350" y="3648075"/>
          <p14:tracePt t="15086" x="7172325" y="3402013"/>
          <p14:tracePt t="15096" x="7254875" y="3071813"/>
          <p14:tracePt t="15102" x="7310438" y="2743200"/>
          <p14:tracePt t="15112" x="7364413" y="2455863"/>
          <p14:tracePt t="15118" x="7432675" y="1989138"/>
          <p14:tracePt t="15126" x="7500938" y="1549400"/>
          <p14:tracePt t="15134" x="7570788" y="1123950"/>
          <p14:tracePt t="15142" x="7624763" y="700088"/>
          <p14:tracePt t="15150" x="7639050" y="247650"/>
        </p14:tracePtLst>
      </p14:laserTraceLst>
    </p:ext>
    <p:ext uri="{E180D4A7-C9FB-4DFB-919C-405C955672EB}">
      <p14:showEvtLst xmlns:p14="http://schemas.microsoft.com/office/powerpoint/2010/main">
        <p14:playEvt time="83" objId="3"/>
        <p14:triggerEvt type="onClick" time="83" objId="3"/>
        <p14:stopEvt time="16977" objId="3"/>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762000" y="97767"/>
            <a:ext cx="10668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Source: Single Dam | Target: Dragon (Static)</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pic>
        <p:nvPicPr>
          <p:cNvPr id="3" name="singleDam_dragon">
            <a:hlinkClick r:id="" action="ppaction://media"/>
            <a:extLst>
              <a:ext uri="{FF2B5EF4-FFF2-40B4-BE49-F238E27FC236}">
                <a16:creationId xmlns:a16="http://schemas.microsoft.com/office/drawing/2014/main" id="{EF846A05-C2C5-EBE4-0ECB-EDD500AB565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7943" y="841419"/>
            <a:ext cx="10276114" cy="5780314"/>
          </a:xfrm>
          <a:prstGeom prst="rect">
            <a:avLst/>
          </a:prstGeom>
        </p:spPr>
      </p:pic>
      <p:sp>
        <p:nvSpPr>
          <p:cNvPr id="4" name="Slide Number Placeholder 3">
            <a:extLst>
              <a:ext uri="{FF2B5EF4-FFF2-40B4-BE49-F238E27FC236}">
                <a16:creationId xmlns:a16="http://schemas.microsoft.com/office/drawing/2014/main" id="{FEAC863C-88F7-B920-6C78-B19717C98872}"/>
              </a:ext>
            </a:extLst>
          </p:cNvPr>
          <p:cNvSpPr>
            <a:spLocks noGrp="1"/>
          </p:cNvSpPr>
          <p:nvPr>
            <p:ph type="sldNum" sz="quarter" idx="12"/>
          </p:nvPr>
        </p:nvSpPr>
        <p:spPr/>
        <p:txBody>
          <a:bodyPr/>
          <a:lstStyle/>
          <a:p>
            <a:fld id="{5A6CCE75-E5F9-4A86-AE3A-55B0FDCE254B}" type="slidenum">
              <a:rPr lang="en-CA" smtClean="0"/>
              <a:t>28</a:t>
            </a:fld>
            <a:endParaRPr lang="en-CA"/>
          </a:p>
        </p:txBody>
      </p:sp>
      <p:pic>
        <p:nvPicPr>
          <p:cNvPr id="41" name="Audio 40">
            <a:hlinkClick r:id="" action="ppaction://media"/>
            <a:extLst>
              <a:ext uri="{FF2B5EF4-FFF2-40B4-BE49-F238E27FC236}">
                <a16:creationId xmlns:a16="http://schemas.microsoft.com/office/drawing/2014/main" id="{166B2096-F6D7-4F17-2FCC-1F5FBD5F41C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02688869"/>
      </p:ext>
    </p:extLst>
  </p:cSld>
  <p:clrMapOvr>
    <a:masterClrMapping/>
  </p:clrMapOvr>
  <mc:AlternateContent xmlns:mc="http://schemas.openxmlformats.org/markup-compatibility/2006" xmlns:p14="http://schemas.microsoft.com/office/powerpoint/2010/main">
    <mc:Choice Requires="p14">
      <p:transition spd="slow" p14:dur="2000" advTm="18908"/>
    </mc:Choice>
    <mc:Fallback xmlns="">
      <p:transition spd="slow" advTm="18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0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41"/>
                </p:tgtEl>
              </p:cMediaNode>
            </p:audio>
          </p:childTnLst>
        </p:cTn>
      </p:par>
    </p:tnLst>
  </p:timing>
  <p:extLst>
    <p:ext uri="{3A86A75C-4F4B-4683-9AE1-C65F6400EC91}">
      <p14:laserTraceLst xmlns:p14="http://schemas.microsoft.com/office/powerpoint/2010/main">
        <p14:tracePtLst>
          <p14:tracePt t="6240" x="4168775" y="6665913"/>
          <p14:tracePt t="6254" x="4319588" y="6583363"/>
          <p14:tracePt t="6256" x="4538663" y="6500813"/>
          <p14:tracePt t="6263" x="4772025" y="6405563"/>
          <p14:tracePt t="6272" x="4978400" y="6323013"/>
          <p14:tracePt t="6279" x="5129213" y="6267450"/>
          <p14:tracePt t="6287" x="5280025" y="6186488"/>
          <p14:tracePt t="6295" x="5457825" y="6130925"/>
          <p14:tracePt t="6305" x="5567363" y="6062663"/>
          <p14:tracePt t="6311" x="5664200" y="6007100"/>
          <p14:tracePt t="6320" x="5746750" y="5965825"/>
          <p14:tracePt t="6327" x="5856288" y="5897563"/>
          <p14:tracePt t="6337" x="5883275" y="5870575"/>
          <p14:tracePt t="6344" x="5897563" y="5843588"/>
          <p14:tracePt t="6356" x="5897563" y="5829300"/>
          <p14:tracePt t="6390" x="5897563" y="5815013"/>
          <p14:tracePt t="6397" x="5910263" y="5815013"/>
          <p14:tracePt t="6408" x="5910263" y="5802313"/>
          <p14:tracePt t="6424" x="5924550" y="5802313"/>
          <p14:tracePt t="6432" x="5924550" y="5788025"/>
          <p14:tracePt t="6441" x="5924550" y="5773738"/>
          <p14:tracePt t="6447" x="5924550" y="5761038"/>
          <p14:tracePt t="6456" x="5938838" y="5761038"/>
          <p14:tracePt t="6463" x="5938838" y="5746750"/>
          <p14:tracePt t="6472" x="5938838" y="5734050"/>
          <p14:tracePt t="6488" x="5951538" y="5719763"/>
          <p14:tracePt t="6495" x="5951538" y="5705475"/>
          <p14:tracePt t="6506" x="5951538" y="5692775"/>
          <p14:tracePt t="6515" x="5965825" y="5678488"/>
          <p14:tracePt t="6523" x="5965825" y="5664200"/>
          <p14:tracePt t="6531" x="5980113" y="5637213"/>
          <p14:tracePt t="6539" x="5980113" y="5622925"/>
          <p14:tracePt t="6552" x="5980113" y="5595938"/>
          <p14:tracePt t="6559" x="5992813" y="5581650"/>
          <p14:tracePt t="6567" x="6007100" y="5541963"/>
          <p14:tracePt t="6575" x="6019800" y="5513388"/>
          <p14:tracePt t="6583" x="6019800" y="5472113"/>
          <p14:tracePt t="6591" x="6034088" y="5445125"/>
          <p14:tracePt t="6608" x="6061075" y="5418138"/>
          <p14:tracePt t="6616" x="6061075" y="5403850"/>
          <p14:tracePt t="6624" x="6061075" y="5362575"/>
          <p14:tracePt t="6631" x="6075363" y="5335588"/>
          <p14:tracePt t="6639" x="6089650" y="5321300"/>
          <p14:tracePt t="6647" x="6102350" y="5280025"/>
          <p14:tracePt t="6655" x="6102350" y="5267325"/>
          <p14:tracePt t="6663" x="6116638" y="5238750"/>
          <p14:tracePt t="6671" x="6116638" y="5226050"/>
          <p14:tracePt t="6679" x="6130925" y="5226050"/>
          <p14:tracePt t="6690" x="6143625" y="5211763"/>
          <p14:tracePt t="6705" x="6143625" y="5199063"/>
          <p14:tracePt t="6732" x="6157913" y="5184775"/>
          <p14:tracePt t="6740" x="6157913" y="5170488"/>
          <p14:tracePt t="6755" x="6172200" y="5157788"/>
          <p14:tracePt t="6763" x="6184900" y="5143500"/>
          <p14:tracePt t="6779" x="6184900" y="5116513"/>
          <p14:tracePt t="6787" x="6199188" y="5116513"/>
          <p14:tracePt t="6795" x="6199188" y="5102225"/>
          <p14:tracePt t="6807" x="6211888" y="5087938"/>
          <p14:tracePt t="6815" x="6211888" y="5075238"/>
          <p14:tracePt t="6831" x="6211888" y="5060950"/>
          <p14:tracePt t="6839" x="6226175" y="5060950"/>
          <p14:tracePt t="6851" x="6240463" y="5048250"/>
          <p14:tracePt t="6863" x="6240463" y="5019675"/>
          <p14:tracePt t="6880" x="6253163" y="5019675"/>
          <p14:tracePt t="6891" x="6253163" y="5006975"/>
          <p14:tracePt t="6912" x="6253163" y="4992688"/>
          <p14:tracePt t="6922" x="6267450" y="4992688"/>
          <p14:tracePt t="6957" x="6267450" y="4978400"/>
          <p14:tracePt t="6976" x="6267450" y="4965700"/>
          <p14:tracePt t="6984" x="6281738" y="4965700"/>
          <p14:tracePt t="7008" x="6294438" y="4951413"/>
          <p14:tracePt t="7024" x="6294438" y="4937125"/>
          <p14:tracePt t="7032" x="6308725" y="4937125"/>
          <p14:tracePt t="7040" x="6308725" y="4924425"/>
          <p14:tracePt t="7047" x="6323013" y="4910138"/>
          <p14:tracePt t="7063" x="6335713" y="4895850"/>
          <p14:tracePt t="7071" x="6350000" y="4895850"/>
          <p14:tracePt t="7079" x="6350000" y="4883150"/>
          <p14:tracePt t="7088" x="6362700" y="4883150"/>
          <p14:tracePt t="7095" x="6362700" y="4868863"/>
          <p14:tracePt t="7105" x="6362700" y="4856163"/>
          <p14:tracePt t="7115" x="6376988" y="4856163"/>
          <p14:tracePt t="7123" x="6391275" y="4841875"/>
          <p14:tracePt t="7131" x="6403975" y="4827588"/>
          <p14:tracePt t="7140" x="6403975" y="4814888"/>
          <p14:tracePt t="7148" x="6418263" y="4814888"/>
          <p14:tracePt t="7164" x="6432550" y="4800600"/>
          <p14:tracePt t="7172" x="6445250" y="4800600"/>
          <p14:tracePt t="7179" x="6445250" y="4786313"/>
          <p14:tracePt t="7191" x="6459538" y="4773613"/>
          <p14:tracePt t="7207" x="6459538" y="4759325"/>
          <p14:tracePt t="7215" x="6473825" y="4759325"/>
          <p14:tracePt t="7223" x="6473825" y="4745038"/>
          <p14:tracePt t="7247" x="6486525" y="4732338"/>
          <p14:tracePt t="7275" x="6486525" y="4718050"/>
          <p14:tracePt t="7283" x="6500813" y="4705350"/>
          <p14:tracePt t="7322" x="6513513" y="4705350"/>
          <p14:tracePt t="7361" x="6513513" y="4691063"/>
          <p14:tracePt t="7527" x="6513513" y="4676775"/>
          <p14:tracePt t="7567" x="6527800" y="4676775"/>
          <p14:tracePt t="7760" x="6527800" y="4664075"/>
          <p14:tracePt t="7791" x="6527800" y="4649788"/>
          <p14:tracePt t="7871" x="6542088" y="4649788"/>
          <p14:tracePt t="8064" x="6542088" y="4635500"/>
          <p14:tracePt t="9116" x="6554788" y="4635500"/>
          <p14:tracePt t="9140" x="6569075" y="4635500"/>
          <p14:tracePt t="9144" x="6569075" y="4622800"/>
          <p14:tracePt t="9263" x="6583363" y="4622800"/>
          <p14:tracePt t="9296" x="6583363" y="4608513"/>
          <p14:tracePt t="9306" x="6596063" y="4608513"/>
          <p14:tracePt t="9312" x="6610350" y="4594225"/>
          <p14:tracePt t="9321" x="6610350" y="4581525"/>
          <p14:tracePt t="9327" x="6624638" y="4581525"/>
          <p14:tracePt t="9339" x="6637338" y="4552950"/>
          <p14:tracePt t="9347" x="6651625" y="4552950"/>
          <p14:tracePt t="9356" x="6665913" y="4513263"/>
          <p14:tracePt t="9364" x="6692900" y="4498975"/>
          <p14:tracePt t="9372" x="6734175" y="4457700"/>
          <p14:tracePt t="9380" x="6734175" y="4443413"/>
          <p14:tracePt t="9391" x="6761163" y="4416425"/>
          <p14:tracePt t="9396" x="6829425" y="4362450"/>
          <p14:tracePt t="9405" x="6884988" y="4321175"/>
          <p14:tracePt t="9412" x="6926263" y="4279900"/>
          <p14:tracePt t="9422" x="6994525" y="4224338"/>
          <p14:tracePt t="9424" x="7062788" y="4170363"/>
          <p14:tracePt t="9432" x="7131050" y="4114800"/>
          <p14:tracePt t="9440" x="7186613" y="4087813"/>
          <p14:tracePt t="9448" x="7254875" y="4046538"/>
          <p14:tracePt t="9456" x="7281863" y="4005263"/>
          <p14:tracePt t="9464" x="7337425" y="3990975"/>
          <p14:tracePt t="9474" x="7364413" y="3963988"/>
          <p14:tracePt t="9479" x="7378700" y="3949700"/>
          <p14:tracePt t="9488" x="7391400" y="3937000"/>
          <p14:tracePt t="9495" x="7405688" y="3937000"/>
          <p14:tracePt t="9504" x="7405688" y="3922713"/>
          <p14:tracePt t="9525" x="7419975" y="3922713"/>
          <p14:tracePt t="9623" x="7405688" y="3949700"/>
          <p14:tracePt t="9632" x="7378700" y="3990975"/>
          <p14:tracePt t="9641" x="7337425" y="4059238"/>
          <p14:tracePt t="9648" x="7310438" y="4100513"/>
          <p14:tracePt t="9656" x="7269163" y="4141788"/>
          <p14:tracePt t="9663" x="7227888" y="4197350"/>
          <p14:tracePt t="9671" x="7172325" y="4251325"/>
          <p14:tracePt t="9679" x="7118350" y="4321175"/>
          <p14:tracePt t="9688" x="7089775" y="4362450"/>
          <p14:tracePt t="9695" x="7035800" y="4389438"/>
          <p14:tracePt t="9704" x="7007225" y="4430713"/>
          <p14:tracePt t="9711" x="6967538" y="4457700"/>
          <p14:tracePt t="9721" x="6938963" y="4471988"/>
          <p14:tracePt t="9727" x="6926263" y="4484688"/>
          <p14:tracePt t="9743" x="6911975" y="4484688"/>
          <p14:tracePt t="9820" x="6938963" y="4471988"/>
          <p14:tracePt t="9827" x="6994525" y="4416425"/>
          <p14:tracePt t="9831" x="7021513" y="4389438"/>
          <p14:tracePt t="9840" x="7062788" y="4348163"/>
          <p14:tracePt t="9848" x="7131050" y="4279900"/>
          <p14:tracePt t="9857" x="7199313" y="4210050"/>
          <p14:tracePt t="9864" x="7269163" y="4141788"/>
          <p14:tracePt t="9871" x="7364413" y="4073525"/>
          <p14:tracePt t="9879" x="7446963" y="4005263"/>
          <p14:tracePt t="9888" x="7515225" y="3949700"/>
          <p14:tracePt t="9896" x="7542213" y="3937000"/>
          <p14:tracePt t="9905" x="7556500" y="3922713"/>
          <p14:tracePt t="9963" x="7556500" y="3937000"/>
          <p14:tracePt t="9979" x="7542213" y="3949700"/>
          <p14:tracePt t="9996" x="7529513" y="3963988"/>
          <p14:tracePt t="10005" x="7515225" y="3963988"/>
          <p14:tracePt t="10012" x="7500938" y="3978275"/>
          <p14:tracePt t="10023" x="7488238" y="3990975"/>
          <p14:tracePt t="10028" x="7461250" y="4005263"/>
          <p14:tracePt t="10040" x="7419975" y="4046538"/>
          <p14:tracePt t="10047" x="7378700" y="4073525"/>
          <p14:tracePt t="10055" x="7337425" y="4114800"/>
          <p14:tracePt t="10063" x="7310438" y="4141788"/>
          <p14:tracePt t="10071" x="7254875" y="4197350"/>
          <p14:tracePt t="10080" x="7186613" y="4238625"/>
          <p14:tracePt t="10090" x="7118350" y="4306888"/>
          <p14:tracePt t="10100" x="7035800" y="4375150"/>
          <p14:tracePt t="10106" x="6953250" y="4443413"/>
          <p14:tracePt t="10111" x="6897688" y="4484688"/>
          <p14:tracePt t="10120" x="6843713" y="4540250"/>
          <p14:tracePt t="10127" x="6802438" y="4581525"/>
          <p14:tracePt t="10136" x="6775450" y="4594225"/>
          <p14:tracePt t="10144" x="6761163" y="4622800"/>
          <p14:tracePt t="10152" x="6746875" y="4622800"/>
          <p14:tracePt t="10383" x="6746875" y="4608513"/>
          <p14:tracePt t="10399" x="6746875" y="4594225"/>
          <p14:tracePt t="10408" x="6775450" y="4581525"/>
          <p14:tracePt t="10415" x="6788150" y="4552950"/>
          <p14:tracePt t="10431" x="6802438" y="4525963"/>
          <p14:tracePt t="10463" x="6816725" y="4525963"/>
          <p14:tracePt t="10503" x="6816725" y="4513263"/>
          <p14:tracePt t="10511" x="6829425" y="4513263"/>
          <p14:tracePt t="10520" x="6843713" y="4513263"/>
          <p14:tracePt t="10527" x="6843713" y="4498975"/>
          <p14:tracePt t="10544" x="6856413" y="4484688"/>
          <p14:tracePt t="10567" x="6870700" y="4484688"/>
          <p14:tracePt t="10575" x="6870700" y="4471988"/>
          <p14:tracePt t="10600" x="6884988" y="4471988"/>
          <p14:tracePt t="10649" x="6897688" y="4471988"/>
          <p14:tracePt t="10691" x="6897688" y="4457700"/>
          <p14:tracePt t="10763" x="6911975" y="4457700"/>
          <p14:tracePt t="10880" x="6926263" y="4457700"/>
          <p14:tracePt t="10890" x="6926263" y="4443413"/>
          <p14:tracePt t="10905" x="6938963" y="4443413"/>
          <p14:tracePt t="10912" x="6953250" y="4430713"/>
          <p14:tracePt t="10940" x="6967538" y="4416425"/>
          <p14:tracePt t="10951" x="6980238" y="4416425"/>
          <p14:tracePt t="10959" x="6994525" y="4416425"/>
          <p14:tracePt t="10967" x="7007225" y="4416425"/>
          <p14:tracePt t="10975" x="7021513" y="4402138"/>
          <p14:tracePt t="10983" x="7035800" y="4389438"/>
          <p14:tracePt t="10991" x="7062788" y="4389438"/>
          <p14:tracePt t="10999" x="7077075" y="4375150"/>
          <p14:tracePt t="11007" x="7089775" y="4362450"/>
          <p14:tracePt t="11015" x="7104063" y="4348163"/>
          <p14:tracePt t="11023" x="7118350" y="4333875"/>
          <p14:tracePt t="11031" x="7131050" y="4306888"/>
          <p14:tracePt t="11040" x="7145338" y="4292600"/>
          <p14:tracePt t="11048" x="7159625" y="4265613"/>
          <p14:tracePt t="11057" x="7186613" y="4251325"/>
          <p14:tracePt t="11064" x="7199313" y="4238625"/>
          <p14:tracePt t="11072" x="7213600" y="4224338"/>
          <p14:tracePt t="11080" x="7240588" y="4210050"/>
          <p14:tracePt t="11089" x="7281863" y="4197350"/>
          <p14:tracePt t="11099" x="7296150" y="4183063"/>
          <p14:tracePt t="11108" x="7323138" y="4170363"/>
          <p14:tracePt t="11115" x="7337425" y="4170363"/>
          <p14:tracePt t="11123" x="7337425" y="4156075"/>
          <p14:tracePt t="11131" x="7350125" y="4156075"/>
          <p14:tracePt t="11139" x="7364413" y="4129088"/>
          <p14:tracePt t="11151" x="7364413" y="4114800"/>
          <p14:tracePt t="11161" x="7378700" y="4100513"/>
          <p14:tracePt t="11168" x="7391400" y="4087813"/>
          <p14:tracePt t="11176" x="7391400" y="4059238"/>
          <p14:tracePt t="11184" x="7391400" y="4046538"/>
          <p14:tracePt t="11193" x="7405688" y="4032250"/>
          <p14:tracePt t="11208" x="7419975" y="4032250"/>
          <p14:tracePt t="11272" x="7419975" y="4019550"/>
          <p14:tracePt t="11368" x="7432675" y="4019550"/>
          <p14:tracePt t="11407" x="7446963" y="4019550"/>
          <p14:tracePt t="11923" x="7461250" y="4019550"/>
          <p14:tracePt t="11995" x="7473950" y="4019550"/>
          <p14:tracePt t="12943" x="7473950" y="4046538"/>
          <p14:tracePt t="12960" x="7473950" y="4073525"/>
          <p14:tracePt t="12976" x="7473950" y="4087813"/>
          <p14:tracePt t="12992" x="7473950" y="4100513"/>
          <p14:tracePt t="13080" x="7473950" y="4114800"/>
          <p14:tracePt t="14307" x="7461250" y="4114800"/>
          <p14:tracePt t="14315" x="7432675" y="4156075"/>
          <p14:tracePt t="14323" x="7364413" y="4238625"/>
          <p14:tracePt t="14331" x="7296150" y="4333875"/>
          <p14:tracePt t="14340" x="7240588" y="4389438"/>
          <p14:tracePt t="14348" x="7145338" y="4484688"/>
          <p14:tracePt t="14357" x="7021513" y="4608513"/>
          <p14:tracePt t="14364" x="6856413" y="4745038"/>
          <p14:tracePt t="14373" x="6719888" y="4856163"/>
          <p14:tracePt t="14376" x="6583363" y="4978400"/>
          <p14:tracePt t="14384" x="6335713" y="5157788"/>
          <p14:tracePt t="14395" x="6116638" y="5308600"/>
          <p14:tracePt t="14403" x="5856288" y="5500688"/>
          <p14:tracePt t="14411" x="5595938" y="5678488"/>
          <p14:tracePt t="14420" x="5362575" y="5829300"/>
          <p14:tracePt t="14428" x="5211763" y="5938838"/>
          <p14:tracePt t="14436" x="5087938" y="6007100"/>
          <p14:tracePt t="14444" x="4978400" y="6103938"/>
          <p14:tracePt t="14452" x="4868863" y="6172200"/>
          <p14:tracePt t="14459" x="4786313" y="6240463"/>
          <p14:tracePt t="14467" x="4718050" y="6308725"/>
          <p14:tracePt t="14475" x="4691063" y="6337300"/>
          <p14:tracePt t="14483" x="4635500" y="6405563"/>
          <p14:tracePt t="14491" x="4567238" y="6473825"/>
          <p14:tracePt t="14499" x="4538663" y="6515100"/>
          <p14:tracePt t="14504" x="4511675" y="6556375"/>
          <p14:tracePt t="14511" x="4484688" y="6583363"/>
          <p14:tracePt t="14525" x="4416425" y="6665913"/>
          <p14:tracePt t="14528" x="4387850" y="6692900"/>
          <p14:tracePt t="14537" x="4375150" y="6707188"/>
          <p14:tracePt t="14544" x="4348163" y="6734175"/>
          <p14:tracePt t="14556" x="4348163" y="6748463"/>
          <p14:tracePt t="14563" x="4319588" y="6762750"/>
          <p14:tracePt t="14571" x="4319588" y="6775450"/>
          <p14:tracePt t="14579" x="4306888" y="6775450"/>
          <p14:tracePt t="14588" x="4292600" y="6789738"/>
          <p14:tracePt t="14595" x="4278313" y="6802438"/>
          <p14:tracePt t="14605" x="4278313" y="6816725"/>
          <p14:tracePt t="14611" x="4265613" y="6816725"/>
          <p14:tracePt t="14620" x="4224338" y="6843713"/>
          <p14:tracePt t="15302" x="0" y="0"/>
        </p14:tracePtLst>
      </p14:laserTraceLst>
    </p:ext>
    <p:ext uri="{E180D4A7-C9FB-4DFB-919C-405C955672EB}">
      <p14:showEvtLst xmlns:p14="http://schemas.microsoft.com/office/powerpoint/2010/main">
        <p14:playEvt time="346" objId="3"/>
        <p14:triggerEvt type="onClick" time="347" objId="3"/>
        <p14:stopEvt time="18469" objId="3"/>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923109" y="97767"/>
            <a:ext cx="10426177"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Source: Single Dam | Target: Flying Dragon</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pic>
        <p:nvPicPr>
          <p:cNvPr id="3" name="singleDam_multipleDragon">
            <a:hlinkClick r:id="" action="ppaction://media"/>
            <a:extLst>
              <a:ext uri="{FF2B5EF4-FFF2-40B4-BE49-F238E27FC236}">
                <a16:creationId xmlns:a16="http://schemas.microsoft.com/office/drawing/2014/main" id="{E798FED0-BB35-CA87-806B-9C1782C8173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3109" y="940731"/>
            <a:ext cx="10345782" cy="5819502"/>
          </a:xfrm>
          <a:prstGeom prst="rect">
            <a:avLst/>
          </a:prstGeom>
        </p:spPr>
      </p:pic>
      <p:sp>
        <p:nvSpPr>
          <p:cNvPr id="4" name="Slide Number Placeholder 3">
            <a:extLst>
              <a:ext uri="{FF2B5EF4-FFF2-40B4-BE49-F238E27FC236}">
                <a16:creationId xmlns:a16="http://schemas.microsoft.com/office/drawing/2014/main" id="{40EFA822-7254-F278-EE15-D8B3550E6EA7}"/>
              </a:ext>
            </a:extLst>
          </p:cNvPr>
          <p:cNvSpPr>
            <a:spLocks noGrp="1"/>
          </p:cNvSpPr>
          <p:nvPr>
            <p:ph type="sldNum" sz="quarter" idx="12"/>
          </p:nvPr>
        </p:nvSpPr>
        <p:spPr/>
        <p:txBody>
          <a:bodyPr/>
          <a:lstStyle/>
          <a:p>
            <a:fld id="{5A6CCE75-E5F9-4A86-AE3A-55B0FDCE254B}" type="slidenum">
              <a:rPr lang="en-CA" smtClean="0"/>
              <a:t>29</a:t>
            </a:fld>
            <a:endParaRPr lang="en-CA"/>
          </a:p>
        </p:txBody>
      </p:sp>
      <p:pic>
        <p:nvPicPr>
          <p:cNvPr id="22" name="Audio 21">
            <a:hlinkClick r:id="" action="ppaction://media"/>
            <a:extLst>
              <a:ext uri="{FF2B5EF4-FFF2-40B4-BE49-F238E27FC236}">
                <a16:creationId xmlns:a16="http://schemas.microsoft.com/office/drawing/2014/main" id="{2C1EF668-8D22-35DA-59BD-5AAB8F7FB2C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1199265"/>
      </p:ext>
    </p:extLst>
  </p:cSld>
  <p:clrMapOvr>
    <a:masterClrMapping/>
  </p:clrMapOvr>
  <mc:AlternateContent xmlns:mc="http://schemas.openxmlformats.org/markup-compatibility/2006" xmlns:p14="http://schemas.microsoft.com/office/powerpoint/2010/main">
    <mc:Choice Requires="p14">
      <p:transition spd="slow" p14:dur="2000" advTm="16842"/>
    </mc:Choice>
    <mc:Fallback xmlns="">
      <p:transition spd="slow" advTm="16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22"/>
                </p:tgtEl>
              </p:cMediaNode>
            </p:audio>
          </p:childTnLst>
        </p:cTn>
      </p:par>
    </p:tnLst>
  </p:timing>
  <p:extLst>
    <p:ext uri="{3A86A75C-4F4B-4683-9AE1-C65F6400EC91}">
      <p14:laserTraceLst xmlns:p14="http://schemas.microsoft.com/office/powerpoint/2010/main">
        <p14:tracePtLst>
          <p14:tracePt t="2268" x="3565525" y="6802438"/>
          <p14:tracePt t="2273" x="3579813" y="6734175"/>
          <p14:tracePt t="2281" x="3606800" y="6734175"/>
          <p14:tracePt t="2289" x="3621088" y="6665913"/>
          <p14:tracePt t="2297" x="3648075" y="6624638"/>
          <p14:tracePt t="2305" x="3689350" y="6556375"/>
          <p14:tracePt t="2313" x="3730625" y="6515100"/>
          <p14:tracePt t="2321" x="3757613" y="6459538"/>
          <p14:tracePt t="2329" x="3784600" y="6419850"/>
          <p14:tracePt t="2337" x="3825875" y="6364288"/>
          <p14:tracePt t="2345" x="3881438" y="6308725"/>
          <p14:tracePt t="2353" x="3949700" y="6240463"/>
          <p14:tracePt t="2361" x="3990975" y="6186488"/>
          <p14:tracePt t="2369" x="4059238" y="6116638"/>
          <p14:tracePt t="2377" x="4127500" y="6035675"/>
          <p14:tracePt t="2385" x="4197350" y="5965825"/>
          <p14:tracePt t="2393" x="4278313" y="5884863"/>
          <p14:tracePt t="2401" x="4360863" y="5815013"/>
          <p14:tracePt t="2409" x="4429125" y="5761038"/>
          <p14:tracePt t="2417" x="4498975" y="5705475"/>
          <p14:tracePt t="2425" x="4552950" y="5678488"/>
          <p14:tracePt t="2433" x="4594225" y="5651500"/>
          <p14:tracePt t="2450" x="4608513" y="5637213"/>
          <p14:tracePt t="2986" x="4621213" y="5637213"/>
          <p14:tracePt t="3113" x="4635500" y="5637213"/>
          <p14:tracePt t="3121" x="4649788" y="5637213"/>
          <p14:tracePt t="3129" x="4662488" y="5637213"/>
          <p14:tracePt t="3137" x="4676775" y="5637213"/>
          <p14:tracePt t="3145" x="4691063" y="5637213"/>
          <p14:tracePt t="3169" x="4703763" y="5637213"/>
          <p14:tracePt t="3193" x="4718050" y="5637213"/>
          <p14:tracePt t="3217" x="4730750" y="5637213"/>
          <p14:tracePt t="3257" x="4745038" y="5637213"/>
          <p14:tracePt t="3313" x="4759325" y="5637213"/>
          <p14:tracePt t="3329" x="4786313" y="5637213"/>
          <p14:tracePt t="3345" x="4800600" y="5637213"/>
          <p14:tracePt t="3361" x="4813300" y="5637213"/>
          <p14:tracePt t="3401" x="4827588" y="5637213"/>
          <p14:tracePt t="3441" x="4841875" y="5637213"/>
          <p14:tracePt t="3450" x="4854575" y="5637213"/>
          <p14:tracePt t="3484" x="4868863" y="5637213"/>
          <p14:tracePt t="3489" x="4881563" y="5637213"/>
          <p14:tracePt t="3497" x="4895850" y="5637213"/>
          <p14:tracePt t="3593" x="4910138" y="5637213"/>
          <p14:tracePt t="3881" x="4922838" y="5637213"/>
          <p14:tracePt t="4057" x="4937125" y="5637213"/>
          <p14:tracePt t="4153" x="4951413" y="5637213"/>
          <p14:tracePt t="4193" x="4951413" y="5651500"/>
          <p14:tracePt t="4209" x="4964113" y="5651500"/>
          <p14:tracePt t="4273" x="4978400" y="5651500"/>
          <p14:tracePt t="4362" x="4992688" y="5651500"/>
          <p14:tracePt t="4378" x="5005388" y="5651500"/>
          <p14:tracePt t="4394" x="5019675" y="5651500"/>
          <p14:tracePt t="4410" x="5032375" y="5651500"/>
          <p14:tracePt t="4426" x="5046663" y="5651500"/>
          <p14:tracePt t="4498" x="5060950" y="5651500"/>
          <p14:tracePt t="4561" x="5073650" y="5651500"/>
          <p14:tracePt t="4593" x="5087938" y="5651500"/>
          <p14:tracePt t="4609" x="5102225" y="5651500"/>
          <p14:tracePt t="4625" x="5114925" y="5651500"/>
          <p14:tracePt t="4633" x="5129213" y="5651500"/>
          <p14:tracePt t="4655" x="5143500" y="5637213"/>
          <p14:tracePt t="4669" x="5156200" y="5637213"/>
          <p14:tracePt t="4682" x="5170488" y="5637213"/>
          <p14:tracePt t="4691" x="5184775" y="5637213"/>
          <p14:tracePt t="4698" x="5211763" y="5637213"/>
          <p14:tracePt t="4706" x="5224463" y="5637213"/>
          <p14:tracePt t="4713" x="5238750" y="5651500"/>
          <p14:tracePt t="4721" x="5253038" y="5651500"/>
          <p14:tracePt t="4753" x="5265738" y="5651500"/>
          <p14:tracePt t="4801" x="5280025" y="5651500"/>
          <p14:tracePt t="4809" x="5294313" y="5651500"/>
          <p14:tracePt t="4818" x="5321300" y="5651500"/>
          <p14:tracePt t="4825" x="5335588" y="5651500"/>
          <p14:tracePt t="4834" x="5362575" y="5651500"/>
          <p14:tracePt t="4841" x="5375275" y="5651500"/>
          <p14:tracePt t="4849" x="5389563" y="5651500"/>
          <p14:tracePt t="4857" x="5403850" y="5651500"/>
          <p14:tracePt t="4867" x="5416550" y="5651500"/>
          <p14:tracePt t="4881" x="5430838" y="5651500"/>
          <p14:tracePt t="4922" x="5445125" y="5651500"/>
          <p14:tracePt t="5050" x="5457825" y="5651500"/>
          <p14:tracePt t="5065" x="5472113" y="5651500"/>
          <p14:tracePt t="5089" x="5486400" y="5651500"/>
          <p14:tracePt t="5121" x="5499100" y="5651500"/>
          <p14:tracePt t="5153" x="5513388" y="5651500"/>
          <p14:tracePt t="5177" x="5526088" y="5651500"/>
          <p14:tracePt t="5281" x="5540375" y="5651500"/>
          <p14:tracePt t="5354" x="5554663" y="5651500"/>
          <p14:tracePt t="5369" x="5567363" y="5651500"/>
          <p14:tracePt t="5377" x="5581650" y="5651500"/>
          <p14:tracePt t="5401" x="5595938" y="5651500"/>
          <p14:tracePt t="5473" x="5608638" y="5651500"/>
          <p14:tracePt t="5497" x="5622925" y="5651500"/>
          <p14:tracePt t="5505" x="5637213" y="5651500"/>
          <p14:tracePt t="5513" x="5649913" y="5651500"/>
          <p14:tracePt t="5529" x="5664200" y="5651500"/>
          <p14:tracePt t="5537" x="5678488" y="5651500"/>
          <p14:tracePt t="5554" x="5691188" y="5651500"/>
          <p14:tracePt t="5578" x="5705475" y="5651500"/>
          <p14:tracePt t="5594" x="5718175" y="5651500"/>
          <p14:tracePt t="5610" x="5732463" y="5651500"/>
          <p14:tracePt t="5626" x="5746750" y="5651500"/>
          <p14:tracePt t="5642" x="5759450" y="5651500"/>
          <p14:tracePt t="5682" x="5773738" y="5651500"/>
          <p14:tracePt t="5697" x="5788025" y="5651500"/>
          <p14:tracePt t="5722" x="5800725" y="5651500"/>
          <p14:tracePt t="5753" x="5815013" y="5651500"/>
          <p14:tracePt t="5802" x="5829300" y="5651500"/>
          <p14:tracePt t="5818" x="5842000" y="5651500"/>
          <p14:tracePt t="5852" x="5856288" y="5651500"/>
          <p14:tracePt t="5872" x="5868988" y="5651500"/>
          <p14:tracePt t="5882" x="5883275" y="5651500"/>
          <p14:tracePt t="5890" x="5897563" y="5651500"/>
          <p14:tracePt t="5906" x="5897563" y="5637213"/>
          <p14:tracePt t="5914" x="5910263" y="5637213"/>
          <p14:tracePt t="6110" x="5924550" y="5637213"/>
          <p14:tracePt t="6193" x="5938838" y="5637213"/>
          <p14:tracePt t="6217" x="5951538" y="5637213"/>
          <p14:tracePt t="6250" x="5965825" y="5637213"/>
          <p14:tracePt t="6568" x="5965825" y="5622925"/>
          <p14:tracePt t="6582" x="5980113" y="5622925"/>
          <p14:tracePt t="6609" x="5992813" y="5622925"/>
          <p14:tracePt t="6618" x="6007100" y="5622925"/>
          <p14:tracePt t="6625" x="6019800" y="5622925"/>
          <p14:tracePt t="6656" x="6034088" y="5622925"/>
          <p14:tracePt t="6667" x="6034088" y="5610225"/>
          <p14:tracePt t="6673" x="6048375" y="5610225"/>
          <p14:tracePt t="6682" x="6061075" y="5595938"/>
          <p14:tracePt t="6698" x="6075363" y="5581650"/>
          <p14:tracePt t="6722" x="6089650" y="5581650"/>
          <p14:tracePt t="6738" x="6089650" y="5568950"/>
          <p14:tracePt t="6761" x="6102350" y="5568950"/>
          <p14:tracePt t="6778" x="6116638" y="5568950"/>
          <p14:tracePt t="6826" x="6116638" y="5554663"/>
          <p14:tracePt t="6852" x="6130925" y="5554663"/>
          <p14:tracePt t="6889" x="6143625" y="5554663"/>
          <p14:tracePt t="6921" x="6157913" y="5554663"/>
          <p14:tracePt t="6946" x="6172200" y="5554663"/>
          <p14:tracePt t="6977" x="6172200" y="5541963"/>
          <p14:tracePt t="7010" x="6184900" y="5541963"/>
          <p14:tracePt t="7122" x="6199188" y="5541963"/>
          <p14:tracePt t="7194" x="6199188" y="5527675"/>
          <p14:tracePt t="7209" x="6211888" y="5527675"/>
          <p14:tracePt t="7251" x="6226175" y="5527675"/>
          <p14:tracePt t="7322" x="6226175" y="5513388"/>
          <p14:tracePt t="7410" x="6226175" y="5500688"/>
          <p14:tracePt t="7418" x="6226175" y="5472113"/>
          <p14:tracePt t="7426" x="6226175" y="5445125"/>
          <p14:tracePt t="7434" x="6240463" y="5430838"/>
          <p14:tracePt t="7442" x="6240463" y="5418138"/>
          <p14:tracePt t="7452" x="6267450" y="5403850"/>
          <p14:tracePt t="7457" x="6267450" y="5391150"/>
          <p14:tracePt t="7469" x="6281738" y="5376863"/>
          <p14:tracePt t="7474" x="6294438" y="5362575"/>
          <p14:tracePt t="7482" x="6294438" y="5349875"/>
          <p14:tracePt t="7490" x="6308725" y="5349875"/>
          <p14:tracePt t="7497" x="6308725" y="5335588"/>
          <p14:tracePt t="7505" x="6308725" y="5321300"/>
          <p14:tracePt t="7513" x="6323013" y="5308600"/>
          <p14:tracePt t="7521" x="6335713" y="5308600"/>
          <p14:tracePt t="7529" x="6335713" y="5294313"/>
          <p14:tracePt t="7545" x="6335713" y="5280025"/>
          <p14:tracePt t="7553" x="6350000" y="5280025"/>
          <p14:tracePt t="7561" x="6350000" y="5267325"/>
          <p14:tracePt t="7569" x="6350000" y="5253038"/>
          <p14:tracePt t="7585" x="6362700" y="5238750"/>
          <p14:tracePt t="7601" x="6362700" y="5226050"/>
          <p14:tracePt t="7619" x="6376988" y="5199063"/>
          <p14:tracePt t="7634" x="6391275" y="5184775"/>
          <p14:tracePt t="7641" x="6391275" y="5157788"/>
          <p14:tracePt t="7657" x="6391275" y="5129213"/>
          <p14:tracePt t="7665" x="6403975" y="5116513"/>
          <p14:tracePt t="7673" x="6403975" y="5102225"/>
          <p14:tracePt t="7689" x="6418263" y="5087938"/>
          <p14:tracePt t="7705" x="6418263" y="5075238"/>
          <p14:tracePt t="7713" x="6418263" y="5060950"/>
          <p14:tracePt t="7721" x="6418263" y="5048250"/>
          <p14:tracePt t="7737" x="6418263" y="5033963"/>
          <p14:tracePt t="7745" x="6418263" y="4992688"/>
          <p14:tracePt t="7753" x="6432550" y="4978400"/>
          <p14:tracePt t="7761" x="6432550" y="4965700"/>
          <p14:tracePt t="7769" x="6432550" y="4937125"/>
          <p14:tracePt t="7778" x="6432550" y="4924425"/>
          <p14:tracePt t="7785" x="6432550" y="4910138"/>
          <p14:tracePt t="7793" x="6445250" y="4895850"/>
          <p14:tracePt t="7801" x="6459538" y="4856163"/>
          <p14:tracePt t="7809" x="6459538" y="4827588"/>
          <p14:tracePt t="7817" x="6473825" y="4800600"/>
          <p14:tracePt t="7825" x="6486525" y="4773613"/>
          <p14:tracePt t="7833" x="6500813" y="4745038"/>
          <p14:tracePt t="7841" x="6513513" y="4718050"/>
          <p14:tracePt t="7850" x="6513513" y="4705350"/>
          <p14:tracePt t="7857" x="6527800" y="4676775"/>
          <p14:tracePt t="7867" x="6542088" y="4635500"/>
          <p14:tracePt t="7873" x="6542088" y="4622800"/>
          <p14:tracePt t="7881" x="6554788" y="4594225"/>
          <p14:tracePt t="7889" x="6554788" y="4581525"/>
          <p14:tracePt t="7897" x="6569075" y="4552950"/>
          <p14:tracePt t="7905" x="6583363" y="4525963"/>
          <p14:tracePt t="7913" x="6583363" y="4513263"/>
          <p14:tracePt t="7921" x="6583363" y="4498975"/>
          <p14:tracePt t="7929" x="6583363" y="4484688"/>
          <p14:tracePt t="7937" x="6583363" y="4471988"/>
          <p14:tracePt t="7945" x="6596063" y="4443413"/>
          <p14:tracePt t="7962" x="6596063" y="4416425"/>
          <p14:tracePt t="7978" x="6596063" y="4402138"/>
          <p14:tracePt t="7995" x="6610350" y="4389438"/>
          <p14:tracePt t="8011" x="6610350" y="4375150"/>
          <p14:tracePt t="8026" x="6610350" y="4362450"/>
          <p14:tracePt t="8035" x="6610350" y="4348163"/>
          <p14:tracePt t="8042" x="6624638" y="4348163"/>
          <p14:tracePt t="8058" x="6624638" y="4333875"/>
          <p14:tracePt t="8106" x="6624638" y="4321175"/>
          <p14:tracePt t="8145" x="6624638" y="4306888"/>
          <p14:tracePt t="8170" x="6624638" y="4292600"/>
          <p14:tracePt t="8193" x="6637338" y="4292600"/>
          <p14:tracePt t="8226" x="6637338" y="4279900"/>
          <p14:tracePt t="8258" x="6651625" y="4279900"/>
          <p14:tracePt t="8274" x="6651625" y="4265613"/>
          <p14:tracePt t="8290" x="6665913" y="4265613"/>
          <p14:tracePt t="8306" x="6678613" y="4251325"/>
          <p14:tracePt t="8323" x="6678613" y="4238625"/>
          <p14:tracePt t="8370" x="6692900" y="4238625"/>
          <p14:tracePt t="8401" x="6692900" y="4224338"/>
          <p14:tracePt t="8489" x="6705600" y="4224338"/>
          <p14:tracePt t="8497" x="6746875" y="4224338"/>
          <p14:tracePt t="8513" x="6761163" y="4224338"/>
          <p14:tracePt t="8521" x="6788150" y="4224338"/>
          <p14:tracePt t="8537" x="6802438" y="4224338"/>
          <p14:tracePt t="8553" x="6816725" y="4210050"/>
          <p14:tracePt t="8569" x="6829425" y="4210050"/>
          <p14:tracePt t="8577" x="6843713" y="4210050"/>
          <p14:tracePt t="8585" x="6843713" y="4197350"/>
          <p14:tracePt t="8602" x="6843713" y="4183063"/>
          <p14:tracePt t="8609" x="6856413" y="4183063"/>
          <p14:tracePt t="8625" x="6870700" y="4183063"/>
          <p14:tracePt t="8651" x="6884988" y="4183063"/>
          <p14:tracePt t="8657" x="6897688" y="4170363"/>
          <p14:tracePt t="8682" x="6911975" y="4170363"/>
          <p14:tracePt t="8705" x="6926263" y="4170363"/>
          <p14:tracePt t="8722" x="6938963" y="4170363"/>
          <p14:tracePt t="8729" x="6953250" y="4170363"/>
          <p14:tracePt t="8746" x="6967538" y="4156075"/>
          <p14:tracePt t="8777" x="6980238" y="4156075"/>
          <p14:tracePt t="8817" x="6980238" y="4141788"/>
          <p14:tracePt t="8833" x="6994525" y="4141788"/>
          <p14:tracePt t="8857" x="7007225" y="4141788"/>
          <p14:tracePt t="8913" x="7007225" y="4129088"/>
          <p14:tracePt t="8921" x="7021513" y="4129088"/>
          <p14:tracePt t="8937" x="7035800" y="4129088"/>
          <p14:tracePt t="8945" x="7048500" y="4129088"/>
          <p14:tracePt t="8953" x="7062788" y="4129088"/>
          <p14:tracePt t="8961" x="7089775" y="4129088"/>
          <p14:tracePt t="8969" x="7104063" y="4129088"/>
          <p14:tracePt t="8977" x="7118350" y="4129088"/>
          <p14:tracePt t="8985" x="7131050" y="4129088"/>
          <p14:tracePt t="8993" x="7145338" y="4114800"/>
          <p14:tracePt t="9003" x="7159625" y="4114800"/>
          <p14:tracePt t="9010" x="7186613" y="4114800"/>
          <p14:tracePt t="9019" x="7199313" y="4114800"/>
          <p14:tracePt t="9026" x="7213600" y="4114800"/>
          <p14:tracePt t="9034" x="7227888" y="4114800"/>
          <p14:tracePt t="9050" x="7240588" y="4114800"/>
          <p14:tracePt t="9057" x="7240588" y="4100513"/>
          <p14:tracePt t="9067" x="7269163" y="4100513"/>
          <p14:tracePt t="9073" x="7296150" y="4100513"/>
          <p14:tracePt t="9081" x="7310438" y="4087813"/>
          <p14:tracePt t="9089" x="7337425" y="4087813"/>
          <p14:tracePt t="9097" x="7364413" y="4087813"/>
          <p14:tracePt t="9105" x="7405688" y="4087813"/>
          <p14:tracePt t="9113" x="7432675" y="4087813"/>
          <p14:tracePt t="9122" x="7461250" y="4087813"/>
          <p14:tracePt t="9130" x="7488238" y="4087813"/>
          <p14:tracePt t="9138" x="7515225" y="4087813"/>
          <p14:tracePt t="9146" x="7529513" y="4087813"/>
          <p14:tracePt t="9154" x="7556500" y="4087813"/>
          <p14:tracePt t="9162" x="7570788" y="4087813"/>
          <p14:tracePt t="9170" x="7583488" y="4087813"/>
          <p14:tracePt t="9178" x="7583488" y="4073525"/>
          <p14:tracePt t="9186" x="7597775" y="4073525"/>
          <p14:tracePt t="9204" x="7612063" y="4059238"/>
          <p14:tracePt t="9219" x="7624763" y="4059238"/>
          <p14:tracePt t="9281" x="7639050" y="4059238"/>
          <p14:tracePt t="9386" x="7639050" y="4073525"/>
          <p14:tracePt t="9402" x="7639050" y="4087813"/>
          <p14:tracePt t="9409" x="7639050" y="4100513"/>
          <p14:tracePt t="9417" x="7653338" y="4100513"/>
          <p14:tracePt t="9425" x="7653338" y="4129088"/>
          <p14:tracePt t="9441" x="7653338" y="4141788"/>
          <p14:tracePt t="9451" x="7653338" y="4170363"/>
          <p14:tracePt t="9468" x="7666038" y="4183063"/>
          <p14:tracePt t="9473" x="7666038" y="4197350"/>
          <p14:tracePt t="9482" x="7666038" y="4210050"/>
          <p14:tracePt t="9490" x="7680325" y="4224338"/>
          <p14:tracePt t="9498" x="7680325" y="4251325"/>
          <p14:tracePt t="9506" x="7680325" y="4265613"/>
          <p14:tracePt t="9514" x="7693025" y="4279900"/>
          <p14:tracePt t="9522" x="7693025" y="4306888"/>
          <p14:tracePt t="9537" x="7707313" y="4321175"/>
          <p14:tracePt t="9553" x="7707313" y="4333875"/>
          <p14:tracePt t="9578" x="7721600" y="4333875"/>
          <p14:tracePt t="9594" x="7721600" y="4348163"/>
          <p14:tracePt t="9626" x="7734300" y="4362450"/>
          <p14:tracePt t="9634" x="7734300" y="4375150"/>
          <p14:tracePt t="9641" x="7762875" y="4375150"/>
          <p14:tracePt t="9651" x="7789863" y="4389438"/>
          <p14:tracePt t="9657" x="7816850" y="4416425"/>
          <p14:tracePt t="9669" x="7843838" y="4416425"/>
          <p14:tracePt t="9674" x="7899400" y="4430713"/>
          <p14:tracePt t="9682" x="7926388" y="4430713"/>
          <p14:tracePt t="9689" x="7954963" y="4443413"/>
          <p14:tracePt t="9697" x="7994650" y="4443413"/>
          <p14:tracePt t="9705" x="8035925" y="4443413"/>
          <p14:tracePt t="9713" x="8064500" y="4443413"/>
          <p14:tracePt t="9721" x="8091488" y="4443413"/>
          <p14:tracePt t="9729" x="8118475" y="4443413"/>
          <p14:tracePt t="9737" x="8159750" y="4430713"/>
          <p14:tracePt t="9745" x="8186738" y="4430713"/>
          <p14:tracePt t="9754" x="8201025" y="4416425"/>
          <p14:tracePt t="9762" x="8215313" y="4416425"/>
          <p14:tracePt t="9770" x="8256588" y="4416425"/>
          <p14:tracePt t="9778" x="8269288" y="4416425"/>
          <p14:tracePt t="9788" x="8310563" y="4416425"/>
          <p14:tracePt t="9794" x="8351838" y="4416425"/>
          <p14:tracePt t="9803" x="8407400" y="4416425"/>
          <p14:tracePt t="9809" x="8461375" y="4416425"/>
          <p14:tracePt t="9818" x="8516938" y="4430713"/>
          <p14:tracePt t="9825" x="8570913" y="4443413"/>
          <p14:tracePt t="9834" x="8626475" y="4443413"/>
          <p14:tracePt t="9842" x="8653463" y="4443413"/>
          <p14:tracePt t="9855" x="8680450" y="4443413"/>
          <p14:tracePt t="9858" x="8709025" y="4443413"/>
          <p14:tracePt t="9866" x="8736013" y="4443413"/>
          <p14:tracePt t="9873" x="8750300" y="4443413"/>
          <p14:tracePt t="9889" x="8763000" y="4443413"/>
          <p14:tracePt t="9905" x="8777288" y="4443413"/>
          <p14:tracePt t="9929" x="8791575" y="4443413"/>
          <p14:tracePt t="9953" x="8804275" y="4443413"/>
          <p14:tracePt t="10089" x="8818563" y="4443413"/>
          <p14:tracePt t="10097" x="8818563" y="4457700"/>
          <p14:tracePt t="10122" x="8831263" y="4457700"/>
          <p14:tracePt t="10130" x="8831263" y="4471988"/>
          <p14:tracePt t="10146" x="8831263" y="4484688"/>
          <p14:tracePt t="10162" x="8845550" y="4498975"/>
          <p14:tracePt t="10170" x="8845550" y="4513263"/>
          <p14:tracePt t="10186" x="8859838" y="4525963"/>
          <p14:tracePt t="10194" x="8859838" y="4540250"/>
          <p14:tracePt t="10201" x="8859838" y="4552950"/>
          <p14:tracePt t="10209" x="8872538" y="4552950"/>
          <p14:tracePt t="10217" x="8886825" y="4581525"/>
          <p14:tracePt t="10233" x="8901113" y="4608513"/>
          <p14:tracePt t="10250" x="8913813" y="4622800"/>
          <p14:tracePt t="10257" x="8928100" y="4622800"/>
          <p14:tracePt t="10273" x="8928100" y="4635500"/>
          <p14:tracePt t="10289" x="8942388" y="4649788"/>
          <p14:tracePt t="10306" x="8942388" y="4664075"/>
          <p14:tracePt t="10314" x="8955088" y="4664075"/>
          <p14:tracePt t="10321" x="8955088" y="4676775"/>
          <p14:tracePt t="10329" x="8969375" y="4676775"/>
          <p14:tracePt t="10337" x="8982075" y="4676775"/>
          <p14:tracePt t="10345" x="8982075" y="4691063"/>
          <p14:tracePt t="10362" x="8996363" y="4691063"/>
          <p14:tracePt t="10378" x="8996363" y="4705350"/>
          <p14:tracePt t="10458" x="9010650" y="4705350"/>
          <p14:tracePt t="10481" x="9010650" y="4718050"/>
          <p14:tracePt t="10497" x="9023350" y="4718050"/>
          <p14:tracePt t="10506" x="9023350" y="4732338"/>
          <p14:tracePt t="10652" x="9037638" y="4732338"/>
          <p14:tracePt t="10657" x="9037638" y="4745038"/>
          <p14:tracePt t="10674" x="9051925" y="4745038"/>
          <p14:tracePt t="10723" x="9064625" y="4745038"/>
          <p14:tracePt t="10745" x="9078913" y="4759325"/>
          <p14:tracePt t="10753" x="9093200" y="4759325"/>
          <p14:tracePt t="10761" x="9105900" y="4759325"/>
          <p14:tracePt t="10770" x="9147175" y="4759325"/>
          <p14:tracePt t="10778" x="9174163" y="4759325"/>
          <p14:tracePt t="10788" x="9202738" y="4773613"/>
          <p14:tracePt t="10794" x="9215438" y="4773613"/>
          <p14:tracePt t="10803" x="9229725" y="4773613"/>
          <p14:tracePt t="10810" x="9271000" y="4773613"/>
          <p14:tracePt t="10821" x="9285288" y="4773613"/>
          <p14:tracePt t="10842" x="9297988" y="4773613"/>
          <p14:tracePt t="10851" x="9312275" y="4773613"/>
          <p14:tracePt t="10929" x="9324975" y="4773613"/>
          <p14:tracePt t="10993" x="9324975" y="4786313"/>
          <p14:tracePt t="11010" x="9339263" y="4786313"/>
          <p14:tracePt t="11034" x="9366250" y="4786313"/>
          <p14:tracePt t="11050" x="9380538" y="4800600"/>
          <p14:tracePt t="11065" x="9394825" y="4800600"/>
          <p14:tracePt t="11074" x="9407525" y="4800600"/>
          <p14:tracePt t="11082" x="9421813" y="4814888"/>
          <p14:tracePt t="11098" x="9436100" y="4827588"/>
          <p14:tracePt t="11113" x="9448800" y="4827588"/>
          <p14:tracePt t="11170" x="9463088" y="4827588"/>
          <p14:tracePt t="11370" x="9463088" y="4841875"/>
          <p14:tracePt t="11405" x="9463088" y="4856163"/>
          <p14:tracePt t="11419" x="9463088" y="4868863"/>
          <p14:tracePt t="11451" x="9463088" y="4883150"/>
          <p14:tracePt t="11557" x="9463088" y="4895850"/>
          <p14:tracePt t="11577" x="9463088" y="4910138"/>
          <p14:tracePt t="11593" x="9448800" y="4924425"/>
          <p14:tracePt t="11636" x="9448800" y="4937125"/>
          <p14:tracePt t="11667" x="9436100" y="4937125"/>
          <p14:tracePt t="11705" x="9421813" y="4951413"/>
          <p14:tracePt t="11721" x="9394825" y="4951413"/>
          <p14:tracePt t="11729" x="9380538" y="4978400"/>
          <p14:tracePt t="11738" x="9366250" y="4992688"/>
          <p14:tracePt t="11746" x="9353550" y="4992688"/>
          <p14:tracePt t="11754" x="9339263" y="5006975"/>
          <p14:tracePt t="11761" x="9312275" y="5006975"/>
          <p14:tracePt t="11769" x="9297988" y="5006975"/>
          <p14:tracePt t="11777" x="9285288" y="5006975"/>
          <p14:tracePt t="11785" x="9271000" y="5006975"/>
          <p14:tracePt t="11794" x="9256713" y="5006975"/>
          <p14:tracePt t="11803" x="9244013" y="5006975"/>
          <p14:tracePt t="11810" x="9229725" y="5006975"/>
          <p14:tracePt t="11819" x="9202738" y="5006975"/>
          <p14:tracePt t="11826" x="9188450" y="5006975"/>
          <p14:tracePt t="11834" x="9174163" y="5006975"/>
          <p14:tracePt t="11842" x="9147175" y="5006975"/>
          <p14:tracePt t="11851" x="9120188" y="5006975"/>
          <p14:tracePt t="11858" x="9105900" y="5006975"/>
          <p14:tracePt t="11869" x="9078913" y="5006975"/>
          <p14:tracePt t="11873" x="9051925" y="5006975"/>
          <p14:tracePt t="11881" x="9023350" y="5006975"/>
          <p14:tracePt t="11890" x="8982075" y="5006975"/>
          <p14:tracePt t="11897" x="8955088" y="5006975"/>
          <p14:tracePt t="11906" x="8928100" y="5006975"/>
          <p14:tracePt t="11914" x="8901113" y="5006975"/>
          <p14:tracePt t="11921" x="8886825" y="5006975"/>
          <p14:tracePt t="11929" x="8859838" y="5006975"/>
          <p14:tracePt t="11937" x="8831263" y="5006975"/>
          <p14:tracePt t="11946" x="8818563" y="5006975"/>
          <p14:tracePt t="11953" x="8804275" y="5006975"/>
          <p14:tracePt t="11961" x="8777288" y="4992688"/>
          <p14:tracePt t="11970" x="8763000" y="4992688"/>
          <p14:tracePt t="11977" x="8750300" y="4992688"/>
          <p14:tracePt t="11994" x="8721725" y="4992688"/>
          <p14:tracePt t="12010" x="8709025" y="4992688"/>
          <p14:tracePt t="12019" x="8694738" y="4992688"/>
          <p14:tracePt t="12026" x="8667750" y="4992688"/>
          <p14:tracePt t="12035" x="8653463" y="4992688"/>
          <p14:tracePt t="12041" x="8640763" y="4992688"/>
          <p14:tracePt t="12051" x="8626475" y="4992688"/>
          <p14:tracePt t="12057" x="8599488" y="4992688"/>
          <p14:tracePt t="12066" x="8585200" y="4992688"/>
          <p14:tracePt t="12074" x="8558213" y="4978400"/>
          <p14:tracePt t="12082" x="8529638" y="4965700"/>
          <p14:tracePt t="12089" x="8502650" y="4965700"/>
          <p14:tracePt t="12097" x="8461375" y="4951413"/>
          <p14:tracePt t="12105" x="8448675" y="4937125"/>
          <p14:tracePt t="12113" x="8420100" y="4937125"/>
          <p14:tracePt t="12121" x="8393113" y="4924425"/>
          <p14:tracePt t="12129" x="8366125" y="4924425"/>
          <p14:tracePt t="12137" x="8351838" y="4924425"/>
          <p14:tracePt t="12145" x="8337550" y="4910138"/>
          <p14:tracePt t="12154" x="8310563" y="4910138"/>
          <p14:tracePt t="12162" x="8297863" y="4910138"/>
          <p14:tracePt t="12170" x="8283575" y="4910138"/>
          <p14:tracePt t="12186" x="8269288" y="4910138"/>
          <p14:tracePt t="12205" x="8256588" y="4910138"/>
          <p14:tracePt t="12226" x="8242300" y="4910138"/>
          <p14:tracePt t="12238" x="8228013" y="4910138"/>
          <p14:tracePt t="12242" x="8215313" y="4910138"/>
          <p14:tracePt t="12255" x="8201025" y="4924425"/>
          <p14:tracePt t="12258" x="8174038" y="4937125"/>
          <p14:tracePt t="12268" x="8159750" y="4951413"/>
          <p14:tracePt t="12273" x="8147050" y="4965700"/>
          <p14:tracePt t="12281" x="8118475" y="4965700"/>
          <p14:tracePt t="12298" x="8105775" y="4978400"/>
          <p14:tracePt t="12313" x="8091488" y="4978400"/>
          <p14:tracePt t="12353" x="8077200" y="4978400"/>
          <p14:tracePt t="12370" x="8064500" y="4978400"/>
          <p14:tracePt t="12385" x="8050213" y="4992688"/>
          <p14:tracePt t="12393" x="8035925" y="4992688"/>
          <p14:tracePt t="12401" x="8023225" y="5006975"/>
          <p14:tracePt t="12409" x="7994650" y="5006975"/>
          <p14:tracePt t="12417" x="7981950" y="5019675"/>
          <p14:tracePt t="12425" x="7967663" y="5019675"/>
          <p14:tracePt t="12434" x="7954963" y="5033963"/>
          <p14:tracePt t="12441" x="7940675" y="5033963"/>
          <p14:tracePt t="12455" x="7926388" y="5033963"/>
          <p14:tracePt t="12467" x="7913688" y="5033963"/>
          <p14:tracePt t="12489" x="7899400" y="5048250"/>
          <p14:tracePt t="12490" x="7885113" y="5048250"/>
          <p14:tracePt t="12514" x="7872413" y="5048250"/>
          <p14:tracePt t="12522" x="7872413" y="5060950"/>
          <p14:tracePt t="12531" x="7843838" y="5075238"/>
          <p14:tracePt t="12547" x="7831138" y="5087938"/>
          <p14:tracePt t="12554" x="7804150" y="5087938"/>
          <p14:tracePt t="12562" x="7775575" y="5116513"/>
          <p14:tracePt t="12570" x="7762875" y="5129213"/>
          <p14:tracePt t="12577" x="7748588" y="5129213"/>
          <p14:tracePt t="12585" x="7721600" y="5143500"/>
          <p14:tracePt t="12593" x="7693025" y="5143500"/>
          <p14:tracePt t="12603" x="7666038" y="5157788"/>
          <p14:tracePt t="12610" x="7653338" y="5157788"/>
          <p14:tracePt t="12620" x="7624763" y="5157788"/>
          <p14:tracePt t="12626" x="7612063" y="5157788"/>
          <p14:tracePt t="12634" x="7583488" y="5157788"/>
          <p14:tracePt t="12642" x="7556500" y="5170488"/>
          <p14:tracePt t="12658" x="7542213" y="5184775"/>
          <p14:tracePt t="12665" x="7500938" y="5184775"/>
          <p14:tracePt t="12673" x="7488238" y="5184775"/>
          <p14:tracePt t="12681" x="7461250" y="5199063"/>
          <p14:tracePt t="12689" x="7446963" y="5199063"/>
          <p14:tracePt t="12697" x="7405688" y="5211763"/>
          <p14:tracePt t="12705" x="7391400" y="5211763"/>
          <p14:tracePt t="12713" x="7364413" y="5211763"/>
          <p14:tracePt t="12721" x="7337425" y="5238750"/>
          <p14:tracePt t="12729" x="7296150" y="5253038"/>
          <p14:tracePt t="12737" x="7281863" y="5267325"/>
          <p14:tracePt t="12745" x="7269163" y="5280025"/>
          <p14:tracePt t="12753" x="7254875" y="5280025"/>
          <p14:tracePt t="12761" x="7240588" y="5294313"/>
          <p14:tracePt t="12769" x="7227888" y="5294313"/>
          <p14:tracePt t="12777" x="7213600" y="5308600"/>
          <p14:tracePt t="12785" x="7199313" y="5308600"/>
          <p14:tracePt t="12810" x="7186613" y="5308600"/>
          <p14:tracePt t="12825" x="7172325" y="5308600"/>
          <p14:tracePt t="12897" x="7159625" y="5308600"/>
          <p14:tracePt t="12906" x="7159625" y="5321300"/>
          <p14:tracePt t="12914" x="7145338" y="5321300"/>
          <p14:tracePt t="12945" x="7131050" y="5335588"/>
          <p14:tracePt t="13026" x="7131050" y="5349875"/>
          <p14:tracePt t="13038" x="7118350" y="5349875"/>
          <p14:tracePt t="13066" x="7104063" y="5349875"/>
          <p14:tracePt t="13075" x="7104063" y="5362575"/>
          <p14:tracePt t="13090" x="7089775" y="5376863"/>
          <p14:tracePt t="13098" x="7089775" y="5391150"/>
          <p14:tracePt t="13106" x="7077075" y="5403850"/>
          <p14:tracePt t="13113" x="7077075" y="5430838"/>
          <p14:tracePt t="13121" x="7048500" y="5445125"/>
          <p14:tracePt t="13129" x="7048500" y="5459413"/>
          <p14:tracePt t="13138" x="7035800" y="5459413"/>
          <p14:tracePt t="13145" x="7021513" y="5472113"/>
          <p14:tracePt t="14302" x="7007225" y="5472113"/>
          <p14:tracePt t="14493" x="6994525" y="5445125"/>
          <p14:tracePt t="14505" x="6980238" y="5430838"/>
          <p14:tracePt t="14513" x="6980238" y="5403850"/>
          <p14:tracePt t="14522" x="6980238" y="5349875"/>
          <p14:tracePt t="14530" x="6980238" y="5308600"/>
          <p14:tracePt t="14538" x="6980238" y="5267325"/>
          <p14:tracePt t="14546" x="6980238" y="5226050"/>
          <p14:tracePt t="14554" x="6980238" y="5211763"/>
          <p14:tracePt t="14562" x="6980238" y="5170488"/>
          <p14:tracePt t="14570" x="6980238" y="5129213"/>
          <p14:tracePt t="14578" x="6980238" y="5075238"/>
          <p14:tracePt t="14586" x="6980238" y="5006975"/>
          <p14:tracePt t="14594" x="6980238" y="4937125"/>
          <p14:tracePt t="14602" x="6980238" y="4910138"/>
          <p14:tracePt t="14609" x="6980238" y="4841875"/>
          <p14:tracePt t="14617" x="6980238" y="4732338"/>
          <p14:tracePt t="14625" x="6980238" y="4567238"/>
          <p14:tracePt t="14633" x="6980238" y="4389438"/>
          <p14:tracePt t="14641" x="6967538" y="4197350"/>
          <p14:tracePt t="14650" x="6938963" y="3922713"/>
          <p14:tracePt t="14657" x="6926263" y="3538538"/>
          <p14:tracePt t="14665" x="6870700" y="3071813"/>
          <p14:tracePt t="14674" x="6856413" y="2770188"/>
          <p14:tracePt t="14682" x="6816725" y="2386013"/>
          <p14:tracePt t="14690" x="6802438" y="2139950"/>
          <p14:tracePt t="14697" x="6775450" y="1865313"/>
          <p14:tracePt t="14706" x="6775450" y="1714500"/>
          <p14:tracePt t="14714" x="6775450" y="1563688"/>
          <p14:tracePt t="14721" x="6775450" y="1439863"/>
          <p14:tracePt t="14729" x="6775450" y="1344613"/>
          <p14:tracePt t="14738" x="6775450" y="1262063"/>
          <p14:tracePt t="14922" x="6775450" y="1276350"/>
          <p14:tracePt t="14930" x="6761163" y="1330325"/>
          <p14:tracePt t="14937" x="6719888" y="1439863"/>
          <p14:tracePt t="14945" x="6665913" y="1590675"/>
          <p14:tracePt t="14953" x="6610350" y="1714500"/>
          <p14:tracePt t="14961" x="6473825" y="1974850"/>
          <p14:tracePt t="14969" x="6294438" y="2332038"/>
          <p14:tracePt t="14977" x="6061075" y="2701925"/>
          <p14:tracePt t="14985" x="5842000" y="3071813"/>
          <p14:tracePt t="14993" x="5567363" y="3511550"/>
          <p14:tracePt t="15001" x="5335588" y="3881438"/>
          <p14:tracePt t="15010" x="5073650" y="4251325"/>
          <p14:tracePt t="15018" x="4827588" y="4622800"/>
          <p14:tracePt t="15026" x="4608513" y="4895850"/>
          <p14:tracePt t="15038" x="4402138" y="5170488"/>
          <p14:tracePt t="15042" x="4237038" y="5362575"/>
          <p14:tracePt t="15053" x="4114800" y="5527675"/>
          <p14:tracePt t="15057" x="3990975" y="5692775"/>
          <p14:tracePt t="15065" x="3881438" y="5829300"/>
          <p14:tracePt t="15077" x="3784600" y="5953125"/>
          <p14:tracePt t="15085" x="3730625" y="6048375"/>
          <p14:tracePt t="15093" x="3689350" y="6145213"/>
          <p14:tracePt t="15097" x="3662363" y="6213475"/>
          <p14:tracePt t="15105" x="3662363" y="6240463"/>
          <p14:tracePt t="15113" x="3662363" y="6254750"/>
          <p14:tracePt t="15121" x="3662363" y="6267450"/>
          <p14:tracePt t="15129" x="3662363" y="6281738"/>
          <p14:tracePt t="15145" x="3662363" y="6296025"/>
          <p14:tracePt t="15154" x="3662363" y="6308725"/>
          <p14:tracePt t="15162" x="3675063" y="6323013"/>
          <p14:tracePt t="15170" x="3689350" y="6337300"/>
          <p14:tracePt t="15190" x="3689350" y="6364288"/>
          <p14:tracePt t="15194" x="3689350" y="6378575"/>
          <p14:tracePt t="15204" x="3703638" y="6391275"/>
          <p14:tracePt t="15209" x="3716338" y="6432550"/>
          <p14:tracePt t="15218" x="3716338" y="6473825"/>
          <p14:tracePt t="15225" x="3730625" y="6529388"/>
          <p14:tracePt t="15236" x="3757613" y="6583363"/>
          <p14:tracePt t="15241" x="3757613" y="6610350"/>
          <p14:tracePt t="15257" x="3771900" y="6651625"/>
          <p14:tracePt t="15266" x="3784600" y="6721475"/>
          <p14:tracePt t="15273" x="3784600" y="6748463"/>
          <p14:tracePt t="15281" x="3784600" y="6789738"/>
          <p14:tracePt t="15289" x="3784600" y="6816725"/>
          <p14:tracePt t="15297" x="3784600" y="6843713"/>
          <p14:tracePt t="15898" x="0" y="0"/>
        </p14:tracePtLst>
      </p14:laserTraceLst>
    </p:ext>
    <p:ext uri="{E180D4A7-C9FB-4DFB-919C-405C955672EB}">
      <p14:showEvtLst xmlns:p14="http://schemas.microsoft.com/office/powerpoint/2010/main">
        <p14:playEvt time="365" objId="3"/>
        <p14:triggerEvt type="onClick" time="365" objId="3"/>
        <p14:stopEvt time="16282"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223611"/>
            <a:ext cx="9144000" cy="457835"/>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Main Contributions</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Title 1">
            <a:extLst>
              <a:ext uri="{FF2B5EF4-FFF2-40B4-BE49-F238E27FC236}">
                <a16:creationId xmlns:a16="http://schemas.microsoft.com/office/drawing/2014/main" id="{513D0827-2764-A77E-F136-7172B74A39A9}"/>
              </a:ext>
            </a:extLst>
          </p:cNvPr>
          <p:cNvSpPr txBox="1">
            <a:spLocks/>
          </p:cNvSpPr>
          <p:nvPr/>
        </p:nvSpPr>
        <p:spPr>
          <a:xfrm>
            <a:off x="1263468" y="1258529"/>
            <a:ext cx="10997358" cy="22712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CMU Serif" panose="02000603000000000000" pitchFamily="2" charset="0"/>
                <a:ea typeface="CMU Serif" panose="02000603000000000000" pitchFamily="2" charset="0"/>
                <a:cs typeface="CMU Serif" panose="02000603000000000000" pitchFamily="2" charset="0"/>
              </a:rPr>
              <a:t>• Division of the simulation into source and target </a:t>
            </a:r>
          </a:p>
          <a:p>
            <a:pPr algn="l"/>
            <a:endParaRPr lang="en-US" sz="2400" b="1" dirty="0">
              <a:latin typeface="CMU Serif" panose="02000603000000000000" pitchFamily="2" charset="0"/>
              <a:ea typeface="CMU Serif" panose="02000603000000000000" pitchFamily="2" charset="0"/>
              <a:cs typeface="CMU Serif" panose="02000603000000000000" pitchFamily="2" charset="0"/>
            </a:endParaRPr>
          </a:p>
          <a:p>
            <a:pPr algn="l"/>
            <a:r>
              <a:rPr lang="en-US" sz="2400" b="1" dirty="0">
                <a:latin typeface="CMU Serif" panose="02000603000000000000" pitchFamily="2" charset="0"/>
                <a:ea typeface="CMU Serif" panose="02000603000000000000" pitchFamily="2" charset="0"/>
                <a:cs typeface="CMU Serif" panose="02000603000000000000" pitchFamily="2" charset="0"/>
              </a:rPr>
              <a:t>• Division of the target simulation into a forward portion and backward portion</a:t>
            </a:r>
            <a:br>
              <a:rPr lang="en-US" sz="2400" b="1" dirty="0">
                <a:latin typeface="CMU Serif" panose="02000603000000000000" pitchFamily="2" charset="0"/>
                <a:ea typeface="CMU Serif" panose="02000603000000000000" pitchFamily="2" charset="0"/>
                <a:cs typeface="CMU Serif" panose="02000603000000000000" pitchFamily="2" charset="0"/>
              </a:rPr>
            </a:br>
            <a:br>
              <a:rPr lang="en-US" sz="2400" b="1" dirty="0">
                <a:latin typeface="CMU Serif" panose="02000603000000000000" pitchFamily="2" charset="0"/>
                <a:ea typeface="CMU Serif" panose="02000603000000000000" pitchFamily="2" charset="0"/>
                <a:cs typeface="CMU Serif" panose="02000603000000000000" pitchFamily="2" charset="0"/>
              </a:rPr>
            </a:br>
            <a:endParaRPr lang="en-US" sz="2400" b="1" dirty="0">
              <a:latin typeface="CMU Serif" panose="02000603000000000000" pitchFamily="2" charset="0"/>
              <a:ea typeface="CMU Serif" panose="02000603000000000000" pitchFamily="2" charset="0"/>
              <a:cs typeface="CMU Serif" panose="02000603000000000000" pitchFamily="2" charset="0"/>
            </a:endParaRPr>
          </a:p>
        </p:txBody>
      </p:sp>
      <p:pic>
        <p:nvPicPr>
          <p:cNvPr id="4" name="Picture 3" descr="A picture containing indoor, dessert, cream&#10;&#10;Description automatically generated">
            <a:extLst>
              <a:ext uri="{FF2B5EF4-FFF2-40B4-BE49-F238E27FC236}">
                <a16:creationId xmlns:a16="http://schemas.microsoft.com/office/drawing/2014/main" id="{78BA0741-AC6C-5944-C7C6-8CE6C89829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2144" y="2958239"/>
            <a:ext cx="6223824" cy="3524994"/>
          </a:xfrm>
          <a:prstGeom prst="rect">
            <a:avLst/>
          </a:prstGeom>
        </p:spPr>
      </p:pic>
      <p:pic>
        <p:nvPicPr>
          <p:cNvPr id="36" name="Audio 35">
            <a:hlinkClick r:id="" action="ppaction://media"/>
            <a:extLst>
              <a:ext uri="{FF2B5EF4-FFF2-40B4-BE49-F238E27FC236}">
                <a16:creationId xmlns:a16="http://schemas.microsoft.com/office/drawing/2014/main" id="{F81BFE5A-3AC3-AECB-AE1A-D01944E26D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5" name="Slide Number Placeholder 44">
            <a:extLst>
              <a:ext uri="{FF2B5EF4-FFF2-40B4-BE49-F238E27FC236}">
                <a16:creationId xmlns:a16="http://schemas.microsoft.com/office/drawing/2014/main" id="{67261525-3401-D5ED-58EC-081839B244BD}"/>
              </a:ext>
            </a:extLst>
          </p:cNvPr>
          <p:cNvSpPr>
            <a:spLocks noGrp="1"/>
          </p:cNvSpPr>
          <p:nvPr>
            <p:ph type="sldNum" sz="quarter" idx="12"/>
          </p:nvPr>
        </p:nvSpPr>
        <p:spPr/>
        <p:txBody>
          <a:bodyPr/>
          <a:lstStyle/>
          <a:p>
            <a:fld id="{5A6CCE75-E5F9-4A86-AE3A-55B0FDCE254B}" type="slidenum">
              <a:rPr lang="en-CA" smtClean="0"/>
              <a:t>3</a:t>
            </a:fld>
            <a:endParaRPr lang="en-CA"/>
          </a:p>
        </p:txBody>
      </p:sp>
    </p:spTree>
    <p:extLst>
      <p:ext uri="{BB962C8B-B14F-4D97-AF65-F5344CB8AC3E}">
        <p14:creationId xmlns:p14="http://schemas.microsoft.com/office/powerpoint/2010/main" val="3937721394"/>
      </p:ext>
    </p:extLst>
  </p:cSld>
  <p:clrMapOvr>
    <a:masterClrMapping/>
  </p:clrMapOvr>
  <mc:AlternateContent xmlns:mc="http://schemas.openxmlformats.org/markup-compatibility/2006" xmlns:p14="http://schemas.microsoft.com/office/powerpoint/2010/main">
    <mc:Choice Requires="p14">
      <p:transition spd="slow" p14:dur="2000" advTm="19612"/>
    </mc:Choice>
    <mc:Fallback xmlns="">
      <p:transition spd="slow" advTm="19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extLst>
    <p:ext uri="{3A86A75C-4F4B-4683-9AE1-C65F6400EC91}">
      <p14:laserTraceLst xmlns:p14="http://schemas.microsoft.com/office/powerpoint/2010/main">
        <p14:tracePtLst>
          <p14:tracePt t="11627" x="3524250" y="6597650"/>
          <p14:tracePt t="11635" x="3524250" y="6583363"/>
          <p14:tracePt t="11643" x="3538538" y="6556375"/>
          <p14:tracePt t="11651" x="3551238" y="6515100"/>
          <p14:tracePt t="11659" x="3565525" y="6446838"/>
          <p14:tracePt t="11663" x="3565525" y="6419850"/>
          <p14:tracePt t="11671" x="3579813" y="6364288"/>
          <p14:tracePt t="11679" x="3606800" y="6323013"/>
          <p14:tracePt t="11687" x="3633788" y="6254750"/>
          <p14:tracePt t="11695" x="3648075" y="6213475"/>
          <p14:tracePt t="11709" x="3662363" y="6172200"/>
          <p14:tracePt t="11716" x="3689350" y="6145213"/>
          <p14:tracePt t="11724" x="3703638" y="6089650"/>
          <p14:tracePt t="11727" x="3730625" y="6076950"/>
          <p14:tracePt t="11735" x="3743325" y="6048375"/>
          <p14:tracePt t="11743" x="3771900" y="6007100"/>
          <p14:tracePt t="11751" x="3784600" y="5965825"/>
          <p14:tracePt t="11759" x="3798888" y="5938838"/>
          <p14:tracePt t="11767" x="3825875" y="5897563"/>
          <p14:tracePt t="11775" x="3840163" y="5870575"/>
          <p14:tracePt t="11784" x="3840163" y="5843588"/>
          <p14:tracePt t="11791" x="3867150" y="5829300"/>
          <p14:tracePt t="11799" x="3881438" y="5802313"/>
          <p14:tracePt t="11808" x="3908425" y="5773738"/>
          <p14:tracePt t="11819" x="3922713" y="5761038"/>
          <p14:tracePt t="11824" x="3935413" y="5746750"/>
          <p14:tracePt t="11831" x="3949700" y="5746750"/>
          <p14:tracePt t="11839" x="3949700" y="5734050"/>
          <p14:tracePt t="11855" x="3976688" y="5734050"/>
          <p14:tracePt t="11863" x="3976688" y="5719763"/>
          <p14:tracePt t="11871" x="3976688" y="5705475"/>
          <p14:tracePt t="11887" x="3990975" y="5705475"/>
          <p14:tracePt t="11903" x="4005263" y="5692775"/>
          <p14:tracePt t="11927" x="4017963" y="5692775"/>
          <p14:tracePt t="11935" x="4017963" y="5678488"/>
          <p14:tracePt t="11943" x="4032250" y="5678488"/>
          <p14:tracePt t="11976" x="4044950" y="5664200"/>
          <p14:tracePt t="12015" x="4059238" y="5664200"/>
          <p14:tracePt t="12023" x="4073525" y="5678488"/>
          <p14:tracePt t="12031" x="4086225" y="5678488"/>
          <p14:tracePt t="12039" x="4100513" y="5705475"/>
          <p14:tracePt t="12072" x="4114800" y="5705475"/>
          <p14:tracePt t="12331" x="4127500" y="5719763"/>
          <p14:tracePt t="12339" x="4127500" y="5734050"/>
          <p14:tracePt t="12347" x="4141788" y="5734050"/>
          <p14:tracePt t="12355" x="4156075" y="5734050"/>
          <p14:tracePt t="12375" x="4168775" y="5734050"/>
          <p14:tracePt t="12459" x="4183063" y="5734050"/>
          <p14:tracePt t="12535" x="4197350" y="5734050"/>
          <p14:tracePt t="12551" x="4210050" y="5734050"/>
          <p14:tracePt t="12567" x="4210050" y="5746750"/>
          <p14:tracePt t="12583" x="4224338" y="5746750"/>
          <p14:tracePt t="12664" x="4237038" y="5746750"/>
          <p14:tracePt t="12759" x="4251325" y="5746750"/>
          <p14:tracePt t="12823" x="4265613" y="5746750"/>
          <p14:tracePt t="12847" x="4278313" y="5761038"/>
          <p14:tracePt t="12871" x="4292600" y="5761038"/>
          <p14:tracePt t="12904" x="4306888" y="5761038"/>
          <p14:tracePt t="12911" x="4319588" y="5761038"/>
          <p14:tracePt t="12951" x="4333875" y="5761038"/>
          <p14:tracePt t="12991" x="4348163" y="5761038"/>
          <p14:tracePt t="13080" x="4360863" y="5761038"/>
          <p14:tracePt t="13127" x="4375150" y="5761038"/>
          <p14:tracePt t="14539" x="4387850" y="5734050"/>
          <p14:tracePt t="14555" x="4387850" y="5719763"/>
          <p14:tracePt t="14572" x="4387850" y="5705475"/>
          <p14:tracePt t="14580" x="4402138" y="5705475"/>
          <p14:tracePt t="14591" x="4402138" y="5692775"/>
          <p14:tracePt t="14631" x="4402138" y="5678488"/>
          <p14:tracePt t="14656" x="4416425" y="5664200"/>
          <p14:tracePt t="14663" x="4429125" y="5664200"/>
          <p14:tracePt t="14679" x="4429125" y="5651500"/>
          <p14:tracePt t="14687" x="4443413" y="5651500"/>
          <p14:tracePt t="14783" x="4443413" y="5637213"/>
          <p14:tracePt t="14896" x="4457700" y="5637213"/>
          <p14:tracePt t="15603" x="4416425" y="5651500"/>
          <p14:tracePt t="15612" x="4387850" y="5678488"/>
          <p14:tracePt t="15619" x="4375150" y="5692775"/>
          <p14:tracePt t="15627" x="4348163" y="5719763"/>
          <p14:tracePt t="15635" x="4278313" y="5761038"/>
          <p14:tracePt t="15639" x="4237038" y="5788025"/>
          <p14:tracePt t="15647" x="4197350" y="5829300"/>
          <p14:tracePt t="15655" x="4168775" y="5856288"/>
          <p14:tracePt t="15663" x="4127500" y="5870575"/>
          <p14:tracePt t="15671" x="4086225" y="5884863"/>
          <p14:tracePt t="15687" x="4059238" y="5897563"/>
          <p14:tracePt t="15695" x="4044950" y="5911850"/>
          <p14:tracePt t="15711" x="4032250" y="5911850"/>
          <p14:tracePt t="15727" x="4017963" y="5911850"/>
          <p14:tracePt t="15751" x="4005263" y="5924550"/>
          <p14:tracePt t="15791" x="3990975" y="5924550"/>
          <p14:tracePt t="15871" x="3976688" y="5924550"/>
          <p14:tracePt t="15887" x="3976688" y="5884863"/>
          <p14:tracePt t="15895" x="3976688" y="5856288"/>
          <p14:tracePt t="15903" x="3976688" y="5815013"/>
          <p14:tracePt t="15911" x="3976688" y="5773738"/>
          <p14:tracePt t="15919" x="4005263" y="5734050"/>
          <p14:tracePt t="15927" x="4032250" y="5692775"/>
          <p14:tracePt t="15935" x="4059238" y="5637213"/>
          <p14:tracePt t="15943" x="4100513" y="5581650"/>
          <p14:tracePt t="15951" x="4141788" y="5527675"/>
          <p14:tracePt t="15959" x="4183063" y="5472113"/>
          <p14:tracePt t="15967" x="4224338" y="5459413"/>
          <p14:tracePt t="15979" x="4265613" y="5430838"/>
          <p14:tracePt t="15995" x="4306888" y="5391150"/>
          <p14:tracePt t="16003" x="4348163" y="5376863"/>
          <p14:tracePt t="16011" x="4387850" y="5362575"/>
          <p14:tracePt t="16019" x="4416425" y="5362575"/>
          <p14:tracePt t="16027" x="4457700" y="5362575"/>
          <p14:tracePt t="16035" x="4498975" y="5362575"/>
          <p14:tracePt t="16043" x="4525963" y="5362575"/>
          <p14:tracePt t="16051" x="4567238" y="5362575"/>
          <p14:tracePt t="16055" x="4621213" y="5362575"/>
          <p14:tracePt t="16063" x="4691063" y="5362575"/>
          <p14:tracePt t="16071" x="4786313" y="5362575"/>
          <p14:tracePt t="16079" x="4868863" y="5362575"/>
          <p14:tracePt t="16087" x="4951413" y="5362575"/>
          <p14:tracePt t="16095" x="5032375" y="5362575"/>
          <p14:tracePt t="16107" x="5102225" y="5362575"/>
          <p14:tracePt t="16115" x="5156200" y="5362575"/>
          <p14:tracePt t="16119" x="5184775" y="5362575"/>
          <p14:tracePt t="16127" x="5224463" y="5362575"/>
          <p14:tracePt t="16151" x="5238750" y="5362575"/>
          <p14:tracePt t="16215" x="5238750" y="5349875"/>
          <p14:tracePt t="16355" x="5238750" y="5335588"/>
          <p14:tracePt t="16384" x="5224463" y="5321300"/>
          <p14:tracePt t="16391" x="5197475" y="5321300"/>
          <p14:tracePt t="16400" x="5170488" y="5321300"/>
          <p14:tracePt t="16411" x="5143500" y="5308600"/>
          <p14:tracePt t="16415" x="5114925" y="5308600"/>
          <p14:tracePt t="16423" x="5102225" y="5308600"/>
          <p14:tracePt t="16431" x="5073650" y="5294313"/>
          <p14:tracePt t="16439" x="5019675" y="5294313"/>
          <p14:tracePt t="16447" x="4978400" y="5294313"/>
          <p14:tracePt t="16455" x="4951413" y="5294313"/>
          <p14:tracePt t="16463" x="4910138" y="5294313"/>
          <p14:tracePt t="16471" x="4881563" y="5294313"/>
          <p14:tracePt t="16479" x="4868863" y="5294313"/>
          <p14:tracePt t="16487" x="4827588" y="5308600"/>
          <p14:tracePt t="16495" x="4759325" y="5335588"/>
          <p14:tracePt t="16503" x="4703763" y="5362575"/>
          <p14:tracePt t="16511" x="4649788" y="5403850"/>
          <p14:tracePt t="16519" x="4635500" y="5418138"/>
          <p14:tracePt t="16527" x="4594225" y="5430838"/>
          <p14:tracePt t="16535" x="4538663" y="5472113"/>
          <p14:tracePt t="16543" x="4525963" y="5472113"/>
          <p14:tracePt t="16551" x="4484688" y="5500688"/>
          <p14:tracePt t="16560" x="4443413" y="5527675"/>
          <p14:tracePt t="16568" x="4429125" y="5541963"/>
          <p14:tracePt t="16577" x="4416425" y="5554663"/>
          <p14:tracePt t="16584" x="4387850" y="5568950"/>
          <p14:tracePt t="16592" x="4375150" y="5595938"/>
          <p14:tracePt t="16600" x="4348163" y="5610225"/>
          <p14:tracePt t="16608" x="4319588" y="5637213"/>
          <p14:tracePt t="16616" x="4292600" y="5664200"/>
          <p14:tracePt t="16626" x="4265613" y="5678488"/>
          <p14:tracePt t="16633" x="4251325" y="5705475"/>
          <p14:tracePt t="16640" x="4224338" y="5734050"/>
          <p14:tracePt t="16647" x="4197350" y="5761038"/>
          <p14:tracePt t="16655" x="4168775" y="5788025"/>
          <p14:tracePt t="16663" x="4156075" y="5802313"/>
          <p14:tracePt t="16671" x="4141788" y="5815013"/>
          <p14:tracePt t="16680" x="4114800" y="5843588"/>
          <p14:tracePt t="16688" x="4100513" y="5856288"/>
          <p14:tracePt t="16696" x="4073525" y="5856288"/>
          <p14:tracePt t="16703" x="4073525" y="5884863"/>
          <p14:tracePt t="16711" x="4044950" y="5884863"/>
          <p14:tracePt t="16727" x="4032250" y="5897563"/>
          <p14:tracePt t="16752" x="4032250" y="5911850"/>
          <p14:tracePt t="16775" x="4017963" y="5911850"/>
          <p14:tracePt t="16880" x="4017963" y="5897563"/>
          <p14:tracePt t="16887" x="4017963" y="5884863"/>
          <p14:tracePt t="16895" x="4017963" y="5870575"/>
          <p14:tracePt t="16907" x="4017963" y="5843588"/>
          <p14:tracePt t="16915" x="4032250" y="5815013"/>
          <p14:tracePt t="16919" x="4044950" y="5802313"/>
          <p14:tracePt t="16927" x="4059238" y="5773738"/>
          <p14:tracePt t="16935" x="4073525" y="5761038"/>
          <p14:tracePt t="16943" x="4086225" y="5746750"/>
          <p14:tracePt t="16951" x="4114800" y="5705475"/>
          <p14:tracePt t="16967" x="4141788" y="5678488"/>
          <p14:tracePt t="16975" x="4168775" y="5651500"/>
          <p14:tracePt t="16983" x="4183063" y="5637213"/>
          <p14:tracePt t="16991" x="4210050" y="5622925"/>
          <p14:tracePt t="16999" x="4224338" y="5610225"/>
          <p14:tracePt t="17011" x="4251325" y="5581650"/>
          <p14:tracePt t="17019" x="4278313" y="5568950"/>
          <p14:tracePt t="17027" x="4292600" y="5554663"/>
          <p14:tracePt t="17035" x="4319588" y="5541963"/>
          <p14:tracePt t="17043" x="4360863" y="5513388"/>
          <p14:tracePt t="17047" x="4387850" y="5513388"/>
          <p14:tracePt t="17055" x="4416425" y="5500688"/>
          <p14:tracePt t="17063" x="4429125" y="5486400"/>
          <p14:tracePt t="17071" x="4470400" y="5472113"/>
          <p14:tracePt t="17079" x="4511675" y="5472113"/>
          <p14:tracePt t="17087" x="4567238" y="5459413"/>
          <p14:tracePt t="17095" x="4608513" y="5445125"/>
          <p14:tracePt t="17103" x="4635500" y="5430838"/>
          <p14:tracePt t="17115" x="4662488" y="5430838"/>
          <p14:tracePt t="17123" x="4703763" y="5430838"/>
          <p14:tracePt t="17131" x="4759325" y="5430838"/>
          <p14:tracePt t="17139" x="4813300" y="5430838"/>
          <p14:tracePt t="17147" x="4881563" y="5430838"/>
          <p14:tracePt t="17155" x="4922838" y="5430838"/>
          <p14:tracePt t="17163" x="4951413" y="5430838"/>
          <p14:tracePt t="17175" x="4964113" y="5430838"/>
          <p14:tracePt t="17368" x="4992688" y="5403850"/>
          <p14:tracePt t="17376" x="5019675" y="5362575"/>
          <p14:tracePt t="17384" x="5046663" y="5321300"/>
          <p14:tracePt t="17391" x="5087938" y="5267325"/>
          <p14:tracePt t="17399" x="5129213" y="5226050"/>
          <p14:tracePt t="17407" x="5184775" y="5157788"/>
          <p14:tracePt t="17415" x="5253038" y="5087938"/>
          <p14:tracePt t="17424" x="5307013" y="5019675"/>
          <p14:tracePt t="17431" x="5362575" y="4965700"/>
          <p14:tracePt t="17439" x="5416550" y="4910138"/>
          <p14:tracePt t="17447" x="5445125" y="4868863"/>
          <p14:tracePt t="17456" x="5486400" y="4827588"/>
          <p14:tracePt t="17464" x="5540375" y="4759325"/>
          <p14:tracePt t="17472" x="5567363" y="4718050"/>
          <p14:tracePt t="17480" x="5595938" y="4691063"/>
          <p14:tracePt t="17488" x="5608638" y="4649788"/>
          <p14:tracePt t="17496" x="5622925" y="4635500"/>
          <p14:tracePt t="17504" x="5649913" y="4608513"/>
          <p14:tracePt t="17519" x="5649913" y="4594225"/>
          <p14:tracePt t="17527" x="5664200" y="4594225"/>
          <p14:tracePt t="17543" x="5664200" y="4581525"/>
          <p14:tracePt t="17551" x="5678488" y="4581525"/>
          <p14:tracePt t="17575" x="5691188" y="4552950"/>
          <p14:tracePt t="17591" x="5705475" y="4525963"/>
          <p14:tracePt t="17599" x="5705475" y="4498975"/>
          <p14:tracePt t="17607" x="5718175" y="4457700"/>
          <p14:tracePt t="17615" x="5732463" y="4443413"/>
          <p14:tracePt t="17623" x="5732463" y="4416425"/>
          <p14:tracePt t="17631" x="5746750" y="4389438"/>
          <p14:tracePt t="17639" x="5746750" y="4362450"/>
          <p14:tracePt t="17647" x="5759450" y="4321175"/>
          <p14:tracePt t="17655" x="5773738" y="4306888"/>
          <p14:tracePt t="17663" x="5773738" y="4292600"/>
          <p14:tracePt t="17671" x="5788025" y="4279900"/>
          <p14:tracePt t="17687" x="5800725" y="4251325"/>
          <p14:tracePt t="17695" x="5800725" y="4238625"/>
          <p14:tracePt t="17703" x="5829300" y="4224338"/>
          <p14:tracePt t="17711" x="5829300" y="4210050"/>
          <p14:tracePt t="17719" x="5856288" y="4183063"/>
          <p14:tracePt t="17727" x="5856288" y="4170363"/>
          <p14:tracePt t="17735" x="5868988" y="4156075"/>
          <p14:tracePt t="17743" x="5883275" y="4156075"/>
          <p14:tracePt t="17759" x="5883275" y="4141788"/>
          <p14:tracePt t="17775" x="5883275" y="4129088"/>
          <p14:tracePt t="17783" x="5897563" y="4114800"/>
          <p14:tracePt t="17791" x="5897563" y="4100513"/>
          <p14:tracePt t="17799" x="5910263" y="4087813"/>
          <p14:tracePt t="17807" x="5924550" y="4073525"/>
          <p14:tracePt t="17815" x="5924550" y="4059238"/>
          <p14:tracePt t="17887" x="5910263" y="4059238"/>
          <p14:tracePt t="17895" x="5897563" y="4059238"/>
          <p14:tracePt t="17903" x="5868988" y="4059238"/>
          <p14:tracePt t="17911" x="5856288" y="4059238"/>
          <p14:tracePt t="17919" x="5829300" y="4059238"/>
          <p14:tracePt t="17931" x="5815013" y="4059238"/>
          <p14:tracePt t="17935" x="5800725" y="4059238"/>
          <p14:tracePt t="17943" x="5788025" y="4073525"/>
          <p14:tracePt t="17968" x="5773738" y="4073525"/>
          <p14:tracePt t="18000" x="5759450" y="4073525"/>
          <p14:tracePt t="18064" x="5759450" y="4087813"/>
          <p14:tracePt t="18071" x="5788025" y="4129088"/>
          <p14:tracePt t="18079" x="5815013" y="4156075"/>
          <p14:tracePt t="18087" x="5842000" y="4183063"/>
          <p14:tracePt t="18095" x="5868988" y="4210050"/>
          <p14:tracePt t="18103" x="5897563" y="4210050"/>
          <p14:tracePt t="18111" x="5910263" y="4224338"/>
          <p14:tracePt t="18119" x="5938838" y="4238625"/>
          <p14:tracePt t="18231" x="5924550" y="4210050"/>
          <p14:tracePt t="18239" x="5897563" y="4183063"/>
          <p14:tracePt t="18247" x="5883275" y="4170363"/>
          <p14:tracePt t="18257" x="5829300" y="4141788"/>
          <p14:tracePt t="18264" x="5732463" y="4087813"/>
          <p14:tracePt t="18272" x="5691188" y="4046538"/>
          <p14:tracePt t="18280" x="5649913" y="4032250"/>
          <p14:tracePt t="18288" x="5608638" y="4005263"/>
          <p14:tracePt t="18296" x="5595938" y="3990975"/>
          <p14:tracePt t="18312" x="5581650" y="3978275"/>
          <p14:tracePt t="18359" x="5595938" y="3990975"/>
          <p14:tracePt t="18367" x="5608638" y="4019550"/>
          <p14:tracePt t="18375" x="5678488" y="4073525"/>
          <p14:tracePt t="18383" x="5718175" y="4114800"/>
          <p14:tracePt t="18391" x="5800725" y="4170363"/>
          <p14:tracePt t="18399" x="5883275" y="4210050"/>
          <p14:tracePt t="18407" x="5965825" y="4238625"/>
          <p14:tracePt t="18415" x="6019800" y="4251325"/>
          <p14:tracePt t="18423" x="6061075" y="4251325"/>
          <p14:tracePt t="18431" x="6102350" y="4251325"/>
          <p14:tracePt t="18504" x="6089650" y="4251325"/>
          <p14:tracePt t="18520" x="6075363" y="4251325"/>
          <p14:tracePt t="18536" x="6061075" y="4251325"/>
          <p14:tracePt t="18552" x="6048375" y="4251325"/>
          <p14:tracePt t="18575" x="6034088" y="4251325"/>
          <p14:tracePt t="18863" x="6034088" y="4224338"/>
          <p14:tracePt t="18871" x="6019800" y="4183063"/>
          <p14:tracePt t="18883" x="5980113" y="4059238"/>
          <p14:tracePt t="18891" x="5910263" y="3881438"/>
          <p14:tracePt t="18895" x="5856288" y="3716338"/>
          <p14:tracePt t="18903" x="5800725" y="3455988"/>
          <p14:tracePt t="18911" x="5746750" y="3195638"/>
          <p14:tracePt t="18919" x="5732463" y="2894013"/>
          <p14:tracePt t="18928" x="5705475" y="2578100"/>
          <p14:tracePt t="18936" x="5705475" y="2166938"/>
          <p14:tracePt t="18944" x="5705475" y="1797050"/>
          <p14:tracePt t="18956" x="5705475" y="1316038"/>
          <p14:tracePt t="18960" x="5705475" y="822325"/>
          <p14:tracePt t="18968" x="5705475" y="34290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280987" y="166593"/>
            <a:ext cx="11630025"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Source: Waterfall | Target: Face</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pic>
        <p:nvPicPr>
          <p:cNvPr id="3" name="riverFace">
            <a:hlinkClick r:id="" action="ppaction://media"/>
            <a:extLst>
              <a:ext uri="{FF2B5EF4-FFF2-40B4-BE49-F238E27FC236}">
                <a16:creationId xmlns:a16="http://schemas.microsoft.com/office/drawing/2014/main" id="{B497EF39-E14E-D064-60D6-44BE2DA0555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9234" y="831621"/>
            <a:ext cx="10293532" cy="5790112"/>
          </a:xfrm>
          <a:prstGeom prst="rect">
            <a:avLst/>
          </a:prstGeom>
        </p:spPr>
      </p:pic>
      <p:sp>
        <p:nvSpPr>
          <p:cNvPr id="4" name="Slide Number Placeholder 3">
            <a:extLst>
              <a:ext uri="{FF2B5EF4-FFF2-40B4-BE49-F238E27FC236}">
                <a16:creationId xmlns:a16="http://schemas.microsoft.com/office/drawing/2014/main" id="{3BEFD01E-FD4A-72F1-FE77-4BA4B032277F}"/>
              </a:ext>
            </a:extLst>
          </p:cNvPr>
          <p:cNvSpPr>
            <a:spLocks noGrp="1"/>
          </p:cNvSpPr>
          <p:nvPr>
            <p:ph type="sldNum" sz="quarter" idx="12"/>
          </p:nvPr>
        </p:nvSpPr>
        <p:spPr/>
        <p:txBody>
          <a:bodyPr/>
          <a:lstStyle/>
          <a:p>
            <a:fld id="{5A6CCE75-E5F9-4A86-AE3A-55B0FDCE254B}" type="slidenum">
              <a:rPr lang="en-CA" smtClean="0"/>
              <a:t>30</a:t>
            </a:fld>
            <a:endParaRPr lang="en-CA"/>
          </a:p>
        </p:txBody>
      </p:sp>
      <p:pic>
        <p:nvPicPr>
          <p:cNvPr id="48" name="Audio 47">
            <a:hlinkClick r:id="" action="ppaction://media"/>
            <a:extLst>
              <a:ext uri="{FF2B5EF4-FFF2-40B4-BE49-F238E27FC236}">
                <a16:creationId xmlns:a16="http://schemas.microsoft.com/office/drawing/2014/main" id="{AE019C03-2F7C-D825-ADFD-154135FF8F9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0395867"/>
      </p:ext>
    </p:extLst>
  </p:cSld>
  <p:clrMapOvr>
    <a:masterClrMapping/>
  </p:clrMapOvr>
  <mc:AlternateContent xmlns:mc="http://schemas.openxmlformats.org/markup-compatibility/2006" xmlns:p14="http://schemas.microsoft.com/office/powerpoint/2010/main">
    <mc:Choice Requires="p14">
      <p:transition spd="slow" p14:dur="2000" advTm="16652"/>
    </mc:Choice>
    <mc:Fallback xmlns="">
      <p:transition spd="slow" advTm="16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48"/>
                </p:tgtEl>
              </p:cMediaNode>
            </p:audio>
          </p:childTnLst>
        </p:cTn>
      </p:par>
    </p:tnLst>
  </p:timing>
  <p:extLst>
    <p:ext uri="{E180D4A7-C9FB-4DFB-919C-405C955672EB}">
      <p14:showEvtLst xmlns:p14="http://schemas.microsoft.com/office/powerpoint/2010/main">
        <p14:playEvt time="314" objId="3"/>
        <p14:triggerEvt type="onClick" time="314" objId="3"/>
        <p14:stopEvt time="16238" objId="3"/>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280987" y="178024"/>
            <a:ext cx="11630025"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Performance</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graphicFrame>
        <p:nvGraphicFramePr>
          <p:cNvPr id="10" name="Table 10">
            <a:extLst>
              <a:ext uri="{FF2B5EF4-FFF2-40B4-BE49-F238E27FC236}">
                <a16:creationId xmlns:a16="http://schemas.microsoft.com/office/drawing/2014/main" id="{76080308-FAC3-E679-6A4C-25C3FB05414C}"/>
              </a:ext>
            </a:extLst>
          </p:cNvPr>
          <p:cNvGraphicFramePr>
            <a:graphicFrameLocks noGrp="1"/>
          </p:cNvGraphicFramePr>
          <p:nvPr>
            <p:extLst>
              <p:ext uri="{D42A27DB-BD31-4B8C-83A1-F6EECF244321}">
                <p14:modId xmlns:p14="http://schemas.microsoft.com/office/powerpoint/2010/main" val="1045515541"/>
              </p:ext>
            </p:extLst>
          </p:nvPr>
        </p:nvGraphicFramePr>
        <p:xfrm>
          <a:off x="2032000" y="2339380"/>
          <a:ext cx="8128000" cy="1483360"/>
        </p:xfrm>
        <a:graphic>
          <a:graphicData uri="http://schemas.openxmlformats.org/drawingml/2006/table">
            <a:tbl>
              <a:tblPr firstRow="1" bandRow="1">
                <a:tableStyleId>{5C22544A-7EE6-4342-B048-85BDC9FD1C3A}</a:tableStyleId>
              </a:tblPr>
              <a:tblGrid>
                <a:gridCol w="2423886">
                  <a:extLst>
                    <a:ext uri="{9D8B030D-6E8A-4147-A177-3AD203B41FA5}">
                      <a16:colId xmlns:a16="http://schemas.microsoft.com/office/drawing/2014/main" val="2736541852"/>
                    </a:ext>
                  </a:extLst>
                </a:gridCol>
                <a:gridCol w="1756228">
                  <a:extLst>
                    <a:ext uri="{9D8B030D-6E8A-4147-A177-3AD203B41FA5}">
                      <a16:colId xmlns:a16="http://schemas.microsoft.com/office/drawing/2014/main" val="2951843644"/>
                    </a:ext>
                  </a:extLst>
                </a:gridCol>
                <a:gridCol w="1611086">
                  <a:extLst>
                    <a:ext uri="{9D8B030D-6E8A-4147-A177-3AD203B41FA5}">
                      <a16:colId xmlns:a16="http://schemas.microsoft.com/office/drawing/2014/main" val="1839941725"/>
                    </a:ext>
                  </a:extLst>
                </a:gridCol>
                <a:gridCol w="1204686">
                  <a:extLst>
                    <a:ext uri="{9D8B030D-6E8A-4147-A177-3AD203B41FA5}">
                      <a16:colId xmlns:a16="http://schemas.microsoft.com/office/drawing/2014/main" val="116498543"/>
                    </a:ext>
                  </a:extLst>
                </a:gridCol>
                <a:gridCol w="1132114">
                  <a:extLst>
                    <a:ext uri="{9D8B030D-6E8A-4147-A177-3AD203B41FA5}">
                      <a16:colId xmlns:a16="http://schemas.microsoft.com/office/drawing/2014/main" val="511293924"/>
                    </a:ext>
                  </a:extLst>
                </a:gridCol>
              </a:tblGrid>
              <a:tr h="370840">
                <a:tc>
                  <a:txBody>
                    <a:bodyPr/>
                    <a:lstStyle/>
                    <a:p>
                      <a:r>
                        <a:rPr lang="en-US" b="1" dirty="0">
                          <a:latin typeface="CMU Serif" panose="02000603000000000000" pitchFamily="2" charset="0"/>
                          <a:ea typeface="CMU Serif" panose="02000603000000000000" pitchFamily="2" charset="0"/>
                          <a:cs typeface="CMU Serif" panose="02000603000000000000" pitchFamily="2" charset="0"/>
                        </a:rPr>
                        <a:t>Scenario</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tc>
                  <a:txBody>
                    <a:bodyPr/>
                    <a:lstStyle/>
                    <a:p>
                      <a:r>
                        <a:rPr lang="en-US" b="1" dirty="0">
                          <a:latin typeface="CMU Serif" panose="02000603000000000000" pitchFamily="2" charset="0"/>
                          <a:ea typeface="CMU Serif" panose="02000603000000000000" pitchFamily="2" charset="0"/>
                          <a:cs typeface="CMU Serif" panose="02000603000000000000" pitchFamily="2" charset="0"/>
                        </a:rPr>
                        <a:t>Shape</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tc>
                  <a:txBody>
                    <a:bodyPr/>
                    <a:lstStyle/>
                    <a:p>
                      <a:r>
                        <a:rPr lang="en-US" b="1" dirty="0">
                          <a:latin typeface="CMU Serif" panose="02000603000000000000" pitchFamily="2" charset="0"/>
                          <a:ea typeface="CMU Serif" panose="02000603000000000000" pitchFamily="2" charset="0"/>
                          <a:cs typeface="CMU Serif" panose="02000603000000000000" pitchFamily="2" charset="0"/>
                        </a:rPr>
                        <a:t>Particles</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tc>
                  <a:txBody>
                    <a:bodyPr/>
                    <a:lstStyle/>
                    <a:p>
                      <a:r>
                        <a:rPr lang="en-US" b="1" dirty="0">
                          <a:latin typeface="CMU Serif" panose="02000603000000000000" pitchFamily="2" charset="0"/>
                          <a:ea typeface="CMU Serif" panose="02000603000000000000" pitchFamily="2" charset="0"/>
                          <a:cs typeface="CMU Serif" panose="02000603000000000000" pitchFamily="2" charset="0"/>
                        </a:rPr>
                        <a:t>Source</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MU Serif" panose="02000603000000000000" pitchFamily="2" charset="0"/>
                          <a:ea typeface="CMU Serif" panose="02000603000000000000" pitchFamily="2" charset="0"/>
                          <a:cs typeface="CMU Serif" panose="02000603000000000000" pitchFamily="2" charset="0"/>
                        </a:rPr>
                        <a:t>Target</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extLst>
                  <a:ext uri="{0D108BD9-81ED-4DB2-BD59-A6C34878D82A}">
                    <a16:rowId xmlns:a16="http://schemas.microsoft.com/office/drawing/2014/main" val="3365687902"/>
                  </a:ext>
                </a:extLst>
              </a:tr>
              <a:tr h="370840">
                <a:tc>
                  <a:txBody>
                    <a:bodyPr/>
                    <a:lstStyle/>
                    <a:p>
                      <a:r>
                        <a:rPr lang="en-US" b="1" dirty="0">
                          <a:latin typeface="CMU Serif" panose="02000603000000000000" pitchFamily="2" charset="0"/>
                          <a:ea typeface="CMU Serif" panose="02000603000000000000" pitchFamily="2" charset="0"/>
                          <a:cs typeface="CMU Serif" panose="02000603000000000000" pitchFamily="2" charset="0"/>
                        </a:rPr>
                        <a:t>Splash</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tc>
                  <a:txBody>
                    <a:bodyPr/>
                    <a:lstStyle/>
                    <a:p>
                      <a:r>
                        <a:rPr lang="en-US" b="1" dirty="0">
                          <a:latin typeface="CMU Serif" panose="02000603000000000000" pitchFamily="2" charset="0"/>
                          <a:ea typeface="CMU Serif" panose="02000603000000000000" pitchFamily="2" charset="0"/>
                          <a:cs typeface="CMU Serif" panose="02000603000000000000" pitchFamily="2" charset="0"/>
                        </a:rPr>
                        <a:t>Star</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2000</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10s</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6s</a:t>
                      </a:r>
                    </a:p>
                  </a:txBody>
                  <a:tcPr/>
                </a:tc>
                <a:extLst>
                  <a:ext uri="{0D108BD9-81ED-4DB2-BD59-A6C34878D82A}">
                    <a16:rowId xmlns:a16="http://schemas.microsoft.com/office/drawing/2014/main" val="3238440861"/>
                  </a:ext>
                </a:extLst>
              </a:tr>
              <a:tr h="370840">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Dam break</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Dragon</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6600</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14s</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6s</a:t>
                      </a:r>
                    </a:p>
                  </a:txBody>
                  <a:tcPr/>
                </a:tc>
                <a:extLst>
                  <a:ext uri="{0D108BD9-81ED-4DB2-BD59-A6C34878D82A}">
                    <a16:rowId xmlns:a16="http://schemas.microsoft.com/office/drawing/2014/main" val="3679197387"/>
                  </a:ext>
                </a:extLst>
              </a:tr>
              <a:tr h="370840">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Double dam break</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Bunny</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7500</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16s</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7s</a:t>
                      </a:r>
                    </a:p>
                  </a:txBody>
                  <a:tcPr/>
                </a:tc>
                <a:extLst>
                  <a:ext uri="{0D108BD9-81ED-4DB2-BD59-A6C34878D82A}">
                    <a16:rowId xmlns:a16="http://schemas.microsoft.com/office/drawing/2014/main" val="3545346852"/>
                  </a:ext>
                </a:extLst>
              </a:tr>
            </a:tbl>
          </a:graphicData>
        </a:graphic>
      </p:graphicFrame>
      <p:graphicFrame>
        <p:nvGraphicFramePr>
          <p:cNvPr id="11" name="Table 10">
            <a:extLst>
              <a:ext uri="{FF2B5EF4-FFF2-40B4-BE49-F238E27FC236}">
                <a16:creationId xmlns:a16="http://schemas.microsoft.com/office/drawing/2014/main" id="{18C8BF0D-ED65-E8D2-C21B-A57992C5B45D}"/>
              </a:ext>
            </a:extLst>
          </p:cNvPr>
          <p:cNvGraphicFramePr>
            <a:graphicFrameLocks noGrp="1"/>
          </p:cNvGraphicFramePr>
          <p:nvPr>
            <p:extLst>
              <p:ext uri="{D42A27DB-BD31-4B8C-83A1-F6EECF244321}">
                <p14:modId xmlns:p14="http://schemas.microsoft.com/office/powerpoint/2010/main" val="3013948865"/>
              </p:ext>
            </p:extLst>
          </p:nvPr>
        </p:nvGraphicFramePr>
        <p:xfrm>
          <a:off x="2047240" y="4815224"/>
          <a:ext cx="8128000" cy="1478280"/>
        </p:xfrm>
        <a:graphic>
          <a:graphicData uri="http://schemas.openxmlformats.org/drawingml/2006/table">
            <a:tbl>
              <a:tblPr firstRow="1" bandRow="1">
                <a:tableStyleId>{5C22544A-7EE6-4342-B048-85BDC9FD1C3A}</a:tableStyleId>
              </a:tblPr>
              <a:tblGrid>
                <a:gridCol w="2423886">
                  <a:extLst>
                    <a:ext uri="{9D8B030D-6E8A-4147-A177-3AD203B41FA5}">
                      <a16:colId xmlns:a16="http://schemas.microsoft.com/office/drawing/2014/main" val="2736541852"/>
                    </a:ext>
                  </a:extLst>
                </a:gridCol>
                <a:gridCol w="1756228">
                  <a:extLst>
                    <a:ext uri="{9D8B030D-6E8A-4147-A177-3AD203B41FA5}">
                      <a16:colId xmlns:a16="http://schemas.microsoft.com/office/drawing/2014/main" val="2951843644"/>
                    </a:ext>
                  </a:extLst>
                </a:gridCol>
                <a:gridCol w="1611086">
                  <a:extLst>
                    <a:ext uri="{9D8B030D-6E8A-4147-A177-3AD203B41FA5}">
                      <a16:colId xmlns:a16="http://schemas.microsoft.com/office/drawing/2014/main" val="1839941725"/>
                    </a:ext>
                  </a:extLst>
                </a:gridCol>
                <a:gridCol w="1204686">
                  <a:extLst>
                    <a:ext uri="{9D8B030D-6E8A-4147-A177-3AD203B41FA5}">
                      <a16:colId xmlns:a16="http://schemas.microsoft.com/office/drawing/2014/main" val="116498543"/>
                    </a:ext>
                  </a:extLst>
                </a:gridCol>
                <a:gridCol w="1132114">
                  <a:extLst>
                    <a:ext uri="{9D8B030D-6E8A-4147-A177-3AD203B41FA5}">
                      <a16:colId xmlns:a16="http://schemas.microsoft.com/office/drawing/2014/main" val="511293924"/>
                    </a:ext>
                  </a:extLst>
                </a:gridCol>
              </a:tblGrid>
              <a:tr h="0">
                <a:tc>
                  <a:txBody>
                    <a:bodyPr/>
                    <a:lstStyle/>
                    <a:p>
                      <a:r>
                        <a:rPr lang="en-US" b="1" dirty="0">
                          <a:latin typeface="CMU Serif" panose="02000603000000000000" pitchFamily="2" charset="0"/>
                          <a:ea typeface="CMU Serif" panose="02000603000000000000" pitchFamily="2" charset="0"/>
                          <a:cs typeface="CMU Serif" panose="02000603000000000000" pitchFamily="2" charset="0"/>
                        </a:rPr>
                        <a:t>Scenario</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tc>
                  <a:txBody>
                    <a:bodyPr/>
                    <a:lstStyle/>
                    <a:p>
                      <a:r>
                        <a:rPr lang="en-US" b="1" dirty="0">
                          <a:latin typeface="CMU Serif" panose="02000603000000000000" pitchFamily="2" charset="0"/>
                          <a:ea typeface="CMU Serif" panose="02000603000000000000" pitchFamily="2" charset="0"/>
                          <a:cs typeface="CMU Serif" panose="02000603000000000000" pitchFamily="2" charset="0"/>
                        </a:rPr>
                        <a:t>#Targets</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tc>
                  <a:txBody>
                    <a:bodyPr/>
                    <a:lstStyle/>
                    <a:p>
                      <a:r>
                        <a:rPr lang="en-US" b="1" dirty="0">
                          <a:latin typeface="CMU Serif" panose="02000603000000000000" pitchFamily="2" charset="0"/>
                          <a:ea typeface="CMU Serif" panose="02000603000000000000" pitchFamily="2" charset="0"/>
                          <a:cs typeface="CMU Serif" panose="02000603000000000000" pitchFamily="2" charset="0"/>
                        </a:rPr>
                        <a:t>Particles</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tc>
                  <a:txBody>
                    <a:bodyPr/>
                    <a:lstStyle/>
                    <a:p>
                      <a:r>
                        <a:rPr lang="en-US" b="1" dirty="0">
                          <a:latin typeface="CMU Serif" panose="02000603000000000000" pitchFamily="2" charset="0"/>
                          <a:ea typeface="CMU Serif" panose="02000603000000000000" pitchFamily="2" charset="0"/>
                          <a:cs typeface="CMU Serif" panose="02000603000000000000" pitchFamily="2" charset="0"/>
                        </a:rPr>
                        <a:t>Source</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MU Serif" panose="02000603000000000000" pitchFamily="2" charset="0"/>
                          <a:ea typeface="CMU Serif" panose="02000603000000000000" pitchFamily="2" charset="0"/>
                          <a:cs typeface="CMU Serif" panose="02000603000000000000" pitchFamily="2" charset="0"/>
                        </a:rPr>
                        <a:t>Target</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extLst>
                  <a:ext uri="{0D108BD9-81ED-4DB2-BD59-A6C34878D82A}">
                    <a16:rowId xmlns:a16="http://schemas.microsoft.com/office/drawing/2014/main" val="3365687902"/>
                  </a:ext>
                </a:extLst>
              </a:tr>
              <a:tr h="370840">
                <a:tc>
                  <a:txBody>
                    <a:bodyPr/>
                    <a:lstStyle/>
                    <a:p>
                      <a:r>
                        <a:rPr lang="en-US" b="1" dirty="0">
                          <a:latin typeface="CMU Serif" panose="02000603000000000000" pitchFamily="2" charset="0"/>
                          <a:ea typeface="CMU Serif" panose="02000603000000000000" pitchFamily="2" charset="0"/>
                          <a:cs typeface="CMU Serif" panose="02000603000000000000" pitchFamily="2" charset="0"/>
                        </a:rPr>
                        <a:t>Flying dragon</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tc>
                  <a:txBody>
                    <a:bodyPr/>
                    <a:lstStyle/>
                    <a:p>
                      <a:r>
                        <a:rPr lang="en-US" b="1" dirty="0">
                          <a:latin typeface="CMU Serif" panose="02000603000000000000" pitchFamily="2" charset="0"/>
                          <a:ea typeface="CMU Serif" panose="02000603000000000000" pitchFamily="2" charset="0"/>
                          <a:cs typeface="CMU Serif" panose="02000603000000000000" pitchFamily="2" charset="0"/>
                        </a:rPr>
                        <a:t>16</a:t>
                      </a:r>
                      <a:endParaRPr lang="en-CA" b="1" dirty="0">
                        <a:latin typeface="CMU Serif" panose="02000603000000000000" pitchFamily="2" charset="0"/>
                        <a:ea typeface="CMU Serif" panose="02000603000000000000" pitchFamily="2" charset="0"/>
                        <a:cs typeface="CMU Serif" panose="02000603000000000000" pitchFamily="2" charset="0"/>
                      </a:endParaRP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8000</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23s</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9s</a:t>
                      </a:r>
                    </a:p>
                  </a:txBody>
                  <a:tcPr/>
                </a:tc>
                <a:extLst>
                  <a:ext uri="{0D108BD9-81ED-4DB2-BD59-A6C34878D82A}">
                    <a16:rowId xmlns:a16="http://schemas.microsoft.com/office/drawing/2014/main" val="3238440861"/>
                  </a:ext>
                </a:extLst>
              </a:tr>
              <a:tr h="370840">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Running horse</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48</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23000</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10s</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15s</a:t>
                      </a:r>
                    </a:p>
                  </a:txBody>
                  <a:tcPr/>
                </a:tc>
                <a:extLst>
                  <a:ext uri="{0D108BD9-81ED-4DB2-BD59-A6C34878D82A}">
                    <a16:rowId xmlns:a16="http://schemas.microsoft.com/office/drawing/2014/main" val="3679197387"/>
                  </a:ext>
                </a:extLst>
              </a:tr>
              <a:tr h="370840">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Face in waterfall</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48</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14500</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18s</a:t>
                      </a:r>
                    </a:p>
                  </a:txBody>
                  <a:tcPr/>
                </a:tc>
                <a:tc>
                  <a:txBody>
                    <a:bodyPr/>
                    <a:lstStyle/>
                    <a:p>
                      <a:r>
                        <a:rPr lang="en-CA" b="1" dirty="0">
                          <a:latin typeface="CMU Serif" panose="02000603000000000000" pitchFamily="2" charset="0"/>
                          <a:ea typeface="CMU Serif" panose="02000603000000000000" pitchFamily="2" charset="0"/>
                          <a:cs typeface="CMU Serif" panose="02000603000000000000" pitchFamily="2" charset="0"/>
                        </a:rPr>
                        <a:t>32s</a:t>
                      </a:r>
                    </a:p>
                  </a:txBody>
                  <a:tcPr/>
                </a:tc>
                <a:extLst>
                  <a:ext uri="{0D108BD9-81ED-4DB2-BD59-A6C34878D82A}">
                    <a16:rowId xmlns:a16="http://schemas.microsoft.com/office/drawing/2014/main" val="3545346852"/>
                  </a:ext>
                </a:extLst>
              </a:tr>
            </a:tbl>
          </a:graphicData>
        </a:graphic>
      </p:graphicFrame>
      <p:sp>
        <p:nvSpPr>
          <p:cNvPr id="12" name="TextBox 11">
            <a:extLst>
              <a:ext uri="{FF2B5EF4-FFF2-40B4-BE49-F238E27FC236}">
                <a16:creationId xmlns:a16="http://schemas.microsoft.com/office/drawing/2014/main" id="{D62D8EF9-3302-1B06-8ED8-6EA98C9D626E}"/>
              </a:ext>
            </a:extLst>
          </p:cNvPr>
          <p:cNvSpPr txBox="1"/>
          <p:nvPr/>
        </p:nvSpPr>
        <p:spPr>
          <a:xfrm>
            <a:off x="4597911" y="1935372"/>
            <a:ext cx="2778250" cy="369332"/>
          </a:xfrm>
          <a:prstGeom prst="rect">
            <a:avLst/>
          </a:prstGeom>
          <a:noFill/>
        </p:spPr>
        <p:txBody>
          <a:bodyPr wrap="square" rtlCol="0">
            <a:spAutoFit/>
          </a:bodyPr>
          <a:lstStyle/>
          <a:p>
            <a:r>
              <a:rPr lang="en-US" b="1" dirty="0">
                <a:latin typeface="CMU Serif" panose="02000603000000000000" pitchFamily="2" charset="0"/>
                <a:ea typeface="CMU Serif" panose="02000603000000000000" pitchFamily="2" charset="0"/>
                <a:cs typeface="CMU Serif" panose="02000603000000000000" pitchFamily="2" charset="0"/>
              </a:rPr>
              <a:t>Table 1: Single targets </a:t>
            </a:r>
            <a:endParaRPr lang="en-CA" b="1" dirty="0">
              <a:latin typeface="CMU Serif" panose="02000603000000000000" pitchFamily="2" charset="0"/>
              <a:ea typeface="CMU Serif" panose="02000603000000000000" pitchFamily="2" charset="0"/>
              <a:cs typeface="CMU Serif" panose="02000603000000000000" pitchFamily="2" charset="0"/>
            </a:endParaRPr>
          </a:p>
        </p:txBody>
      </p:sp>
      <p:sp>
        <p:nvSpPr>
          <p:cNvPr id="13" name="TextBox 12">
            <a:extLst>
              <a:ext uri="{FF2B5EF4-FFF2-40B4-BE49-F238E27FC236}">
                <a16:creationId xmlns:a16="http://schemas.microsoft.com/office/drawing/2014/main" id="{D8C28BA7-2B2B-A33D-A408-42B820EDE856}"/>
              </a:ext>
            </a:extLst>
          </p:cNvPr>
          <p:cNvSpPr txBox="1"/>
          <p:nvPr/>
        </p:nvSpPr>
        <p:spPr>
          <a:xfrm>
            <a:off x="4691017" y="4445892"/>
            <a:ext cx="3094446" cy="369332"/>
          </a:xfrm>
          <a:prstGeom prst="rect">
            <a:avLst/>
          </a:prstGeom>
          <a:noFill/>
        </p:spPr>
        <p:txBody>
          <a:bodyPr wrap="square" rtlCol="0">
            <a:spAutoFit/>
          </a:bodyPr>
          <a:lstStyle/>
          <a:p>
            <a:r>
              <a:rPr lang="en-US" b="1" dirty="0">
                <a:latin typeface="CMU Serif" panose="02000603000000000000" pitchFamily="2" charset="0"/>
                <a:ea typeface="CMU Serif" panose="02000603000000000000" pitchFamily="2" charset="0"/>
                <a:cs typeface="CMU Serif" panose="02000603000000000000" pitchFamily="2" charset="0"/>
              </a:rPr>
              <a:t>Table 2: Multiple targets </a:t>
            </a:r>
            <a:endParaRPr lang="en-CA" b="1" dirty="0">
              <a:latin typeface="CMU Serif" panose="02000603000000000000" pitchFamily="2" charset="0"/>
              <a:ea typeface="CMU Serif" panose="02000603000000000000" pitchFamily="2" charset="0"/>
              <a:cs typeface="CMU Serif" panose="02000603000000000000" pitchFamily="2" charset="0"/>
            </a:endParaRPr>
          </a:p>
        </p:txBody>
      </p:sp>
      <p:sp>
        <p:nvSpPr>
          <p:cNvPr id="14" name="TextBox 13">
            <a:extLst>
              <a:ext uri="{FF2B5EF4-FFF2-40B4-BE49-F238E27FC236}">
                <a16:creationId xmlns:a16="http://schemas.microsoft.com/office/drawing/2014/main" id="{06E0E46B-57F3-99DC-B0BE-F9B0BE3D55E5}"/>
              </a:ext>
            </a:extLst>
          </p:cNvPr>
          <p:cNvSpPr txBox="1"/>
          <p:nvPr/>
        </p:nvSpPr>
        <p:spPr>
          <a:xfrm>
            <a:off x="518160" y="882601"/>
            <a:ext cx="11186160" cy="830997"/>
          </a:xfrm>
          <a:prstGeom prst="rect">
            <a:avLst/>
          </a:prstGeom>
          <a:noFill/>
        </p:spPr>
        <p:txBody>
          <a:bodyPr wrap="square" rtlCol="0">
            <a:spAutoFit/>
          </a:bodyPr>
          <a:lstStyle/>
          <a:p>
            <a:r>
              <a:rPr lang="en-US" sz="2400" b="1" dirty="0">
                <a:latin typeface="CMU Serif" panose="02000603000000000000" pitchFamily="2" charset="0"/>
                <a:ea typeface="CMU Serif" panose="02000603000000000000" pitchFamily="2" charset="0"/>
                <a:cs typeface="CMU Serif" panose="02000603000000000000" pitchFamily="2" charset="0"/>
              </a:rPr>
              <a:t>Timing is calculated with respect to a single-threaded implementation on a PC equipped with an i7-6700 Intel processor and 16GB RAM.</a:t>
            </a:r>
            <a:endParaRPr lang="en-CA"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Slide Number Placeholder 2">
            <a:extLst>
              <a:ext uri="{FF2B5EF4-FFF2-40B4-BE49-F238E27FC236}">
                <a16:creationId xmlns:a16="http://schemas.microsoft.com/office/drawing/2014/main" id="{A5FDBC7B-9247-5D07-3BDA-B9462B2D15F5}"/>
              </a:ext>
            </a:extLst>
          </p:cNvPr>
          <p:cNvSpPr>
            <a:spLocks noGrp="1"/>
          </p:cNvSpPr>
          <p:nvPr>
            <p:ph type="sldNum" sz="quarter" idx="12"/>
          </p:nvPr>
        </p:nvSpPr>
        <p:spPr/>
        <p:txBody>
          <a:bodyPr/>
          <a:lstStyle/>
          <a:p>
            <a:fld id="{5A6CCE75-E5F9-4A86-AE3A-55B0FDCE254B}" type="slidenum">
              <a:rPr lang="en-CA" smtClean="0"/>
              <a:t>31</a:t>
            </a:fld>
            <a:endParaRPr lang="en-CA"/>
          </a:p>
        </p:txBody>
      </p:sp>
      <p:pic>
        <p:nvPicPr>
          <p:cNvPr id="47" name="Audio 46">
            <a:hlinkClick r:id="" action="ppaction://media"/>
            <a:extLst>
              <a:ext uri="{FF2B5EF4-FFF2-40B4-BE49-F238E27FC236}">
                <a16:creationId xmlns:a16="http://schemas.microsoft.com/office/drawing/2014/main" id="{57494CBB-75EB-B7A5-1D49-63B2A635C9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8284132"/>
      </p:ext>
    </p:extLst>
  </p:cSld>
  <p:clrMapOvr>
    <a:masterClrMapping/>
  </p:clrMapOvr>
  <mc:AlternateContent xmlns:mc="http://schemas.openxmlformats.org/markup-compatibility/2006" xmlns:p14="http://schemas.microsoft.com/office/powerpoint/2010/main">
    <mc:Choice Requires="p14">
      <p:transition spd="slow" p14:dur="2000" advTm="62208"/>
    </mc:Choice>
    <mc:Fallback xmlns="">
      <p:transition spd="slow" advTm="62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269966"/>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Discussion - Advantages</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Title 1">
            <a:extLst>
              <a:ext uri="{FF2B5EF4-FFF2-40B4-BE49-F238E27FC236}">
                <a16:creationId xmlns:a16="http://schemas.microsoft.com/office/drawing/2014/main" id="{46B2A696-17B6-1637-66A1-CD6D52AC6691}"/>
              </a:ext>
            </a:extLst>
          </p:cNvPr>
          <p:cNvSpPr txBox="1">
            <a:spLocks/>
          </p:cNvSpPr>
          <p:nvPr/>
        </p:nvSpPr>
        <p:spPr>
          <a:xfrm>
            <a:off x="528180" y="1465005"/>
            <a:ext cx="10942501" cy="14551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CMU Serif" panose="02000603000000000000" pitchFamily="2" charset="0"/>
                <a:ea typeface="CMU Serif" panose="02000603000000000000" pitchFamily="2" charset="0"/>
                <a:cs typeface="CMU Serif" panose="02000603000000000000" pitchFamily="2" charset="0"/>
              </a:rPr>
              <a:t>• Achieves the desired fluid target shape at the desired frame without artificial control forces that tamper with the natural fluid motion</a:t>
            </a:r>
            <a:br>
              <a:rPr lang="en-US" sz="2400" b="1" dirty="0">
                <a:latin typeface="CMU Serif" panose="02000603000000000000" pitchFamily="2" charset="0"/>
                <a:ea typeface="CMU Serif" panose="02000603000000000000" pitchFamily="2" charset="0"/>
                <a:cs typeface="CMU Serif" panose="02000603000000000000" pitchFamily="2" charset="0"/>
              </a:rPr>
            </a:br>
            <a:endParaRPr lang="en-US" sz="2400" b="1" dirty="0">
              <a:latin typeface="CMU Serif" panose="02000603000000000000" pitchFamily="2" charset="0"/>
              <a:ea typeface="CMU Serif" panose="02000603000000000000" pitchFamily="2" charset="0"/>
              <a:cs typeface="CMU Serif" panose="02000603000000000000" pitchFamily="2" charset="0"/>
            </a:endParaRPr>
          </a:p>
        </p:txBody>
      </p:sp>
      <p:pic>
        <p:nvPicPr>
          <p:cNvPr id="6" name="Picture 5">
            <a:extLst>
              <a:ext uri="{FF2B5EF4-FFF2-40B4-BE49-F238E27FC236}">
                <a16:creationId xmlns:a16="http://schemas.microsoft.com/office/drawing/2014/main" id="{3A265E26-9D41-270F-390F-B27A8144670C}"/>
              </a:ext>
            </a:extLst>
          </p:cNvPr>
          <p:cNvPicPr>
            <a:picLocks noChangeAspect="1"/>
          </p:cNvPicPr>
          <p:nvPr/>
        </p:nvPicPr>
        <p:blipFill rotWithShape="1">
          <a:blip r:embed="rId5"/>
          <a:srcRect t="25806" b="27026"/>
          <a:stretch/>
        </p:blipFill>
        <p:spPr>
          <a:xfrm>
            <a:off x="528180" y="2998838"/>
            <a:ext cx="11154388" cy="2959512"/>
          </a:xfrm>
          <a:prstGeom prst="rect">
            <a:avLst/>
          </a:prstGeom>
        </p:spPr>
      </p:pic>
      <p:sp>
        <p:nvSpPr>
          <p:cNvPr id="4" name="Slide Number Placeholder 3">
            <a:extLst>
              <a:ext uri="{FF2B5EF4-FFF2-40B4-BE49-F238E27FC236}">
                <a16:creationId xmlns:a16="http://schemas.microsoft.com/office/drawing/2014/main" id="{89961947-1EF4-E531-A81A-425B8BD9047A}"/>
              </a:ext>
            </a:extLst>
          </p:cNvPr>
          <p:cNvSpPr>
            <a:spLocks noGrp="1"/>
          </p:cNvSpPr>
          <p:nvPr>
            <p:ph type="sldNum" sz="quarter" idx="12"/>
          </p:nvPr>
        </p:nvSpPr>
        <p:spPr/>
        <p:txBody>
          <a:bodyPr/>
          <a:lstStyle/>
          <a:p>
            <a:fld id="{5A6CCE75-E5F9-4A86-AE3A-55B0FDCE254B}" type="slidenum">
              <a:rPr lang="en-CA" smtClean="0"/>
              <a:t>32</a:t>
            </a:fld>
            <a:endParaRPr lang="en-CA"/>
          </a:p>
        </p:txBody>
      </p:sp>
      <p:pic>
        <p:nvPicPr>
          <p:cNvPr id="13" name="Audio 12">
            <a:hlinkClick r:id="" action="ppaction://media"/>
            <a:extLst>
              <a:ext uri="{FF2B5EF4-FFF2-40B4-BE49-F238E27FC236}">
                <a16:creationId xmlns:a16="http://schemas.microsoft.com/office/drawing/2014/main" id="{1865C48B-C05F-F462-E678-B9CF7583B8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97748116"/>
      </p:ext>
    </p:extLst>
  </p:cSld>
  <p:clrMapOvr>
    <a:masterClrMapping/>
  </p:clrMapOvr>
  <mc:AlternateContent xmlns:mc="http://schemas.openxmlformats.org/markup-compatibility/2006" xmlns:p14="http://schemas.microsoft.com/office/powerpoint/2010/main">
    <mc:Choice Requires="p14">
      <p:transition spd="slow" p14:dur="2000" advTm="22532"/>
    </mc:Choice>
    <mc:Fallback xmlns="">
      <p:transition spd="slow" advTm="22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531" x="3662363" y="6775450"/>
          <p14:tracePt t="540" x="3675063" y="6748463"/>
          <p14:tracePt t="548" x="3716338" y="6680200"/>
          <p14:tracePt t="556" x="3784600" y="6597650"/>
          <p14:tracePt t="563" x="3854450" y="6542088"/>
          <p14:tracePt t="572" x="3881438" y="6500813"/>
          <p14:tracePt t="580" x="3963988" y="6432550"/>
          <p14:tracePt t="588" x="4017963" y="6378575"/>
          <p14:tracePt t="596" x="4059238" y="6350000"/>
          <p14:tracePt t="604" x="4114800" y="6308725"/>
          <p14:tracePt t="612" x="4127500" y="6281738"/>
          <p14:tracePt t="621" x="4156075" y="6267450"/>
          <p14:tracePt t="644" x="4156075" y="6254750"/>
          <p14:tracePt t="21617" x="4237038" y="4100513"/>
          <p14:tracePt t="21628" x="4375150" y="1906588"/>
          <p14:tracePt t="21635" x="4457700" y="60325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269966"/>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Discussion - Advantages</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Title 1">
            <a:extLst>
              <a:ext uri="{FF2B5EF4-FFF2-40B4-BE49-F238E27FC236}">
                <a16:creationId xmlns:a16="http://schemas.microsoft.com/office/drawing/2014/main" id="{46B2A696-17B6-1637-66A1-CD6D52AC6691}"/>
              </a:ext>
            </a:extLst>
          </p:cNvPr>
          <p:cNvSpPr txBox="1">
            <a:spLocks/>
          </p:cNvSpPr>
          <p:nvPr/>
        </p:nvSpPr>
        <p:spPr>
          <a:xfrm>
            <a:off x="528180" y="1465006"/>
            <a:ext cx="10942501" cy="74725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en-US" sz="2400" b="1" dirty="0">
                <a:latin typeface="CMU Serif" panose="02000603000000000000" pitchFamily="2" charset="0"/>
                <a:ea typeface="CMU Serif" panose="02000603000000000000" pitchFamily="2" charset="0"/>
                <a:cs typeface="CMU Serif" panose="02000603000000000000" pitchFamily="2" charset="0"/>
              </a:rPr>
            </a:br>
            <a:br>
              <a:rPr lang="en-US" sz="2400" b="1" dirty="0">
                <a:latin typeface="CMU Serif" panose="02000603000000000000" pitchFamily="2" charset="0"/>
                <a:ea typeface="CMU Serif" panose="02000603000000000000" pitchFamily="2" charset="0"/>
                <a:cs typeface="CMU Serif" panose="02000603000000000000" pitchFamily="2" charset="0"/>
              </a:rPr>
            </a:br>
            <a:r>
              <a:rPr lang="en-US" sz="2400" b="1" dirty="0">
                <a:latin typeface="CMU Serif" panose="02000603000000000000" pitchFamily="2" charset="0"/>
                <a:ea typeface="CMU Serif" panose="02000603000000000000" pitchFamily="2" charset="0"/>
                <a:cs typeface="CMU Serif" panose="02000603000000000000" pitchFamily="2" charset="0"/>
              </a:rPr>
              <a:t>• Compatible with any existing particle-based fluid solver or particle effect engine</a:t>
            </a:r>
          </a:p>
        </p:txBody>
      </p:sp>
      <p:sp>
        <p:nvSpPr>
          <p:cNvPr id="4" name="TextBox 3">
            <a:extLst>
              <a:ext uri="{FF2B5EF4-FFF2-40B4-BE49-F238E27FC236}">
                <a16:creationId xmlns:a16="http://schemas.microsoft.com/office/drawing/2014/main" id="{C7EA45C1-33D5-3E67-DDBD-F9378BFAE5A9}"/>
              </a:ext>
            </a:extLst>
          </p:cNvPr>
          <p:cNvSpPr txBox="1"/>
          <p:nvPr/>
        </p:nvSpPr>
        <p:spPr>
          <a:xfrm>
            <a:off x="3785754" y="2917861"/>
            <a:ext cx="4620491"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Particle-based Fluid Solver</a:t>
            </a:r>
          </a:p>
        </p:txBody>
      </p:sp>
      <p:sp>
        <p:nvSpPr>
          <p:cNvPr id="6" name="TextBox 5">
            <a:extLst>
              <a:ext uri="{FF2B5EF4-FFF2-40B4-BE49-F238E27FC236}">
                <a16:creationId xmlns:a16="http://schemas.microsoft.com/office/drawing/2014/main" id="{917B1C2D-4DDA-5B17-58D7-4526EF966D6A}"/>
              </a:ext>
            </a:extLst>
          </p:cNvPr>
          <p:cNvSpPr txBox="1"/>
          <p:nvPr/>
        </p:nvSpPr>
        <p:spPr>
          <a:xfrm>
            <a:off x="1322438" y="4414910"/>
            <a:ext cx="938981"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SPH</a:t>
            </a:r>
          </a:p>
        </p:txBody>
      </p:sp>
      <p:sp>
        <p:nvSpPr>
          <p:cNvPr id="7" name="TextBox 6">
            <a:extLst>
              <a:ext uri="{FF2B5EF4-FFF2-40B4-BE49-F238E27FC236}">
                <a16:creationId xmlns:a16="http://schemas.microsoft.com/office/drawing/2014/main" id="{DCFDCE57-4A76-6F7F-206E-D36F788D5077}"/>
              </a:ext>
            </a:extLst>
          </p:cNvPr>
          <p:cNvSpPr txBox="1"/>
          <p:nvPr/>
        </p:nvSpPr>
        <p:spPr>
          <a:xfrm>
            <a:off x="3893574" y="4414910"/>
            <a:ext cx="938981"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PIC</a:t>
            </a:r>
          </a:p>
        </p:txBody>
      </p:sp>
      <p:sp>
        <p:nvSpPr>
          <p:cNvPr id="8" name="TextBox 7">
            <a:extLst>
              <a:ext uri="{FF2B5EF4-FFF2-40B4-BE49-F238E27FC236}">
                <a16:creationId xmlns:a16="http://schemas.microsoft.com/office/drawing/2014/main" id="{4AE88A57-3419-86C4-EE21-4295319F6516}"/>
              </a:ext>
            </a:extLst>
          </p:cNvPr>
          <p:cNvSpPr txBox="1"/>
          <p:nvPr/>
        </p:nvSpPr>
        <p:spPr>
          <a:xfrm>
            <a:off x="7020232" y="4414909"/>
            <a:ext cx="1042220"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FLIP</a:t>
            </a:r>
          </a:p>
        </p:txBody>
      </p:sp>
      <p:sp>
        <p:nvSpPr>
          <p:cNvPr id="9" name="TextBox 8">
            <a:extLst>
              <a:ext uri="{FF2B5EF4-FFF2-40B4-BE49-F238E27FC236}">
                <a16:creationId xmlns:a16="http://schemas.microsoft.com/office/drawing/2014/main" id="{4C075497-2D27-9576-0C03-1C8CC22CEE09}"/>
              </a:ext>
            </a:extLst>
          </p:cNvPr>
          <p:cNvSpPr txBox="1"/>
          <p:nvPr/>
        </p:nvSpPr>
        <p:spPr>
          <a:xfrm>
            <a:off x="9896167" y="4414909"/>
            <a:ext cx="1283109"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Others</a:t>
            </a:r>
          </a:p>
        </p:txBody>
      </p:sp>
      <p:cxnSp>
        <p:nvCxnSpPr>
          <p:cNvPr id="11" name="Straight Arrow Connector 10">
            <a:extLst>
              <a:ext uri="{FF2B5EF4-FFF2-40B4-BE49-F238E27FC236}">
                <a16:creationId xmlns:a16="http://schemas.microsoft.com/office/drawing/2014/main" id="{61FCBEA5-4C95-7B34-B544-5246A8D48225}"/>
              </a:ext>
            </a:extLst>
          </p:cNvPr>
          <p:cNvCxnSpPr>
            <a:cxnSpLocks/>
            <a:stCxn id="4" idx="2"/>
            <a:endCxn id="6" idx="0"/>
          </p:cNvCxnSpPr>
          <p:nvPr/>
        </p:nvCxnSpPr>
        <p:spPr>
          <a:xfrm flipH="1">
            <a:off x="1791929" y="3379526"/>
            <a:ext cx="4304071" cy="1035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AC8155D-D631-C4E0-ADCD-D5B43508F4A8}"/>
              </a:ext>
            </a:extLst>
          </p:cNvPr>
          <p:cNvCxnSpPr>
            <a:cxnSpLocks/>
            <a:stCxn id="4" idx="2"/>
            <a:endCxn id="7" idx="0"/>
          </p:cNvCxnSpPr>
          <p:nvPr/>
        </p:nvCxnSpPr>
        <p:spPr>
          <a:xfrm flipH="1">
            <a:off x="4363065" y="3379526"/>
            <a:ext cx="1732935" cy="10353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6A5CA5-D747-7183-30CA-D31FCE335E3D}"/>
              </a:ext>
            </a:extLst>
          </p:cNvPr>
          <p:cNvCxnSpPr>
            <a:cxnSpLocks/>
            <a:stCxn id="4" idx="2"/>
            <a:endCxn id="8" idx="0"/>
          </p:cNvCxnSpPr>
          <p:nvPr/>
        </p:nvCxnSpPr>
        <p:spPr>
          <a:xfrm>
            <a:off x="6096000" y="3379526"/>
            <a:ext cx="1445342" cy="1035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0F59C7C-E8A1-38A9-D121-5600706750D5}"/>
              </a:ext>
            </a:extLst>
          </p:cNvPr>
          <p:cNvCxnSpPr>
            <a:cxnSpLocks/>
            <a:stCxn id="4" idx="2"/>
            <a:endCxn id="9" idx="0"/>
          </p:cNvCxnSpPr>
          <p:nvPr/>
        </p:nvCxnSpPr>
        <p:spPr>
          <a:xfrm>
            <a:off x="6096000" y="3379526"/>
            <a:ext cx="4441722" cy="10353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8EDD4382-26D3-03C2-5095-C090A35E46F7}"/>
              </a:ext>
            </a:extLst>
          </p:cNvPr>
          <p:cNvSpPr>
            <a:spLocks noGrp="1"/>
          </p:cNvSpPr>
          <p:nvPr>
            <p:ph type="sldNum" sz="quarter" idx="12"/>
          </p:nvPr>
        </p:nvSpPr>
        <p:spPr/>
        <p:txBody>
          <a:bodyPr/>
          <a:lstStyle/>
          <a:p>
            <a:fld id="{5A6CCE75-E5F9-4A86-AE3A-55B0FDCE254B}" type="slidenum">
              <a:rPr lang="en-CA" smtClean="0"/>
              <a:t>33</a:t>
            </a:fld>
            <a:endParaRPr lang="en-CA"/>
          </a:p>
        </p:txBody>
      </p:sp>
      <p:pic>
        <p:nvPicPr>
          <p:cNvPr id="37" name="Audio 36">
            <a:hlinkClick r:id="" action="ppaction://media"/>
            <a:extLst>
              <a:ext uri="{FF2B5EF4-FFF2-40B4-BE49-F238E27FC236}">
                <a16:creationId xmlns:a16="http://schemas.microsoft.com/office/drawing/2014/main" id="{DF914081-AE53-B31D-0EAC-895BC253F8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0827832"/>
      </p:ext>
    </p:extLst>
  </p:cSld>
  <p:clrMapOvr>
    <a:masterClrMapping/>
  </p:clrMapOvr>
  <mc:AlternateContent xmlns:mc="http://schemas.openxmlformats.org/markup-compatibility/2006" xmlns:p14="http://schemas.microsoft.com/office/powerpoint/2010/main">
    <mc:Choice Requires="p14">
      <p:transition spd="slow" p14:dur="2000" advTm="25137"/>
    </mc:Choice>
    <mc:Fallback xmlns="">
      <p:transition spd="slow" advTm="25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extLst>
    <p:ext uri="{3A86A75C-4F4B-4683-9AE1-C65F6400EC91}">
      <p14:laserTraceLst xmlns:p14="http://schemas.microsoft.com/office/powerpoint/2010/main">
        <p14:tracePtLst>
          <p14:tracePt t="1437" x="3346450" y="6734175"/>
          <p14:tracePt t="1446" x="3319463" y="6624638"/>
          <p14:tracePt t="1453" x="3305175" y="6500813"/>
          <p14:tracePt t="1461" x="3305175" y="6405563"/>
          <p14:tracePt t="1469" x="3290888" y="6323013"/>
          <p14:tracePt t="1477" x="3290888" y="6267450"/>
          <p14:tracePt t="1485" x="3278188" y="6213475"/>
          <p14:tracePt t="1493" x="3263900" y="6186488"/>
          <p14:tracePt t="1501" x="3249613" y="6145213"/>
          <p14:tracePt t="1517" x="3249613" y="6130925"/>
          <p14:tracePt t="8145" x="3249613" y="6116638"/>
          <p14:tracePt t="8161" x="3236913" y="6048375"/>
          <p14:tracePt t="8169" x="3209925" y="5980113"/>
          <p14:tracePt t="8177" x="3195638" y="5938838"/>
          <p14:tracePt t="8186" x="3195638" y="5897563"/>
          <p14:tracePt t="8194" x="3181350" y="5856288"/>
          <p14:tracePt t="8201" x="3168650" y="5815013"/>
          <p14:tracePt t="8209" x="3140075" y="5734050"/>
          <p14:tracePt t="8217" x="3127375" y="5705475"/>
          <p14:tracePt t="8226" x="3127375" y="5678488"/>
          <p14:tracePt t="8233" x="3098800" y="5651500"/>
          <p14:tracePt t="8241" x="3098800" y="5637213"/>
          <p14:tracePt t="8249" x="3086100" y="5610225"/>
          <p14:tracePt t="8257" x="3057525" y="5595938"/>
          <p14:tracePt t="8266" x="3057525" y="5568950"/>
          <p14:tracePt t="8273" x="3030538" y="5568950"/>
          <p14:tracePt t="8289" x="3017838" y="5554663"/>
          <p14:tracePt t="8305" x="3003550" y="5554663"/>
          <p14:tracePt t="8321" x="3003550" y="5541963"/>
          <p14:tracePt t="8333" x="2989263" y="5541963"/>
          <p14:tracePt t="8342" x="2976563" y="5527675"/>
          <p14:tracePt t="8365" x="2962275" y="5513388"/>
          <p14:tracePt t="8374" x="2947988" y="5500688"/>
          <p14:tracePt t="8381" x="2935288" y="5486400"/>
          <p14:tracePt t="8397" x="2921000" y="5486400"/>
          <p14:tracePt t="8413" x="2921000" y="5472113"/>
          <p14:tracePt t="8537" x="2906713" y="5472113"/>
          <p14:tracePt t="8572" x="2879725" y="5459413"/>
          <p14:tracePt t="8580" x="2838450" y="5430838"/>
          <p14:tracePt t="8584" x="2797175" y="5418138"/>
          <p14:tracePt t="8593" x="2770188" y="5403850"/>
          <p14:tracePt t="8600" x="2716213" y="5376863"/>
          <p14:tracePt t="8609" x="2674938" y="5362575"/>
          <p14:tracePt t="8616" x="2646363" y="5335588"/>
          <p14:tracePt t="8625" x="2592388" y="5321300"/>
          <p14:tracePt t="8637" x="2551113" y="5308600"/>
          <p14:tracePt t="8645" x="2509838" y="5280025"/>
          <p14:tracePt t="8653" x="2495550" y="5280025"/>
          <p14:tracePt t="8660" x="2482850" y="5280025"/>
          <p14:tracePt t="8668" x="2441575" y="5267325"/>
          <p14:tracePt t="8676" x="2413000" y="5253038"/>
          <p14:tracePt t="8684" x="2400300" y="5238750"/>
          <p14:tracePt t="8693" x="2373313" y="5238750"/>
          <p14:tracePt t="8701" x="2359025" y="5226050"/>
          <p14:tracePt t="8710" x="2344738" y="5226050"/>
          <p14:tracePt t="8714" x="2332038" y="5226050"/>
          <p14:tracePt t="8721" x="2303463" y="5211763"/>
          <p14:tracePt t="8730" x="2290763" y="5211763"/>
          <p14:tracePt t="8737" x="2249488" y="5199063"/>
          <p14:tracePt t="8749" x="2222500" y="5184775"/>
          <p14:tracePt t="8757" x="2193925" y="5184775"/>
          <p14:tracePt t="8765" x="2166938" y="5170488"/>
          <p14:tracePt t="8773" x="2139950" y="5170488"/>
          <p14:tracePt t="8781" x="2111375" y="5157788"/>
          <p14:tracePt t="8789" x="2098675" y="5157788"/>
          <p14:tracePt t="8797" x="2084388" y="5157788"/>
          <p14:tracePt t="8805" x="2070100" y="5143500"/>
          <p14:tracePt t="8813" x="2057400" y="5143500"/>
          <p14:tracePt t="8821" x="2043113" y="5143500"/>
          <p14:tracePt t="8837" x="2030413" y="5143500"/>
          <p14:tracePt t="8857" x="2016125" y="5143500"/>
          <p14:tracePt t="8877" x="2001838" y="5143500"/>
          <p14:tracePt t="8902" x="1989138" y="5143500"/>
          <p14:tracePt t="8918" x="1974850" y="5143500"/>
          <p14:tracePt t="8933" x="1960563" y="5143500"/>
          <p14:tracePt t="8941" x="1947863" y="5143500"/>
          <p14:tracePt t="8957" x="1933575" y="5143500"/>
          <p14:tracePt t="8973" x="1919288" y="5143500"/>
          <p14:tracePt t="8980" x="1919288" y="5129213"/>
          <p14:tracePt t="9013" x="1906588" y="5129213"/>
          <p14:tracePt t="9029" x="1892300" y="5129213"/>
          <p14:tracePt t="9058" x="1892300" y="5116513"/>
          <p14:tracePt t="9066" x="1879600" y="5116513"/>
          <p14:tracePt t="9077" x="1865313" y="5116513"/>
          <p14:tracePt t="9085" x="1865313" y="5102225"/>
          <p14:tracePt t="9101" x="1851025" y="5102225"/>
          <p14:tracePt t="9117" x="1851025" y="5087938"/>
          <p14:tracePt t="9126" x="1838325" y="5087938"/>
          <p14:tracePt t="9150" x="1838325" y="5075238"/>
          <p14:tracePt t="9157" x="1824038" y="5075238"/>
          <p14:tracePt t="9173" x="1809750" y="5075238"/>
          <p14:tracePt t="9181" x="1797050" y="5060950"/>
          <p14:tracePt t="9189" x="1782763" y="5060950"/>
          <p14:tracePt t="9205" x="1768475" y="5060950"/>
          <p14:tracePt t="9213" x="1755775" y="5060950"/>
          <p14:tracePt t="9221" x="1741488" y="5060950"/>
          <p14:tracePt t="9229" x="1714500" y="5060950"/>
          <p14:tracePt t="9245" x="1700213" y="5060950"/>
          <p14:tracePt t="9253" x="1687513" y="5060950"/>
          <p14:tracePt t="9261" x="1673225" y="5060950"/>
          <p14:tracePt t="9269" x="1658938" y="5060950"/>
          <p14:tracePt t="9277" x="1646238" y="5060950"/>
          <p14:tracePt t="9288" x="1617663" y="5060950"/>
          <p14:tracePt t="9309" x="1590675" y="5060950"/>
          <p14:tracePt t="9325" x="1576388" y="5060950"/>
          <p14:tracePt t="9333" x="1563688" y="5060950"/>
          <p14:tracePt t="9342" x="1549400" y="5060950"/>
          <p14:tracePt t="9349" x="1536700" y="5060950"/>
          <p14:tracePt t="9357" x="1522413" y="5060950"/>
          <p14:tracePt t="9374" x="1508125" y="5060950"/>
          <p14:tracePt t="9382" x="1495425" y="5060950"/>
          <p14:tracePt t="9405" x="1481138" y="5060950"/>
          <p14:tracePt t="9417" x="1466850" y="5060950"/>
          <p14:tracePt t="9433" x="1454150" y="5060950"/>
          <p14:tracePt t="9441" x="1439863" y="5060950"/>
          <p14:tracePt t="9457" x="1425575" y="5060950"/>
          <p14:tracePt t="9581" x="1425575" y="5075238"/>
          <p14:tracePt t="9589" x="1454150" y="5087938"/>
          <p14:tracePt t="9605" x="1466850" y="5102225"/>
          <p14:tracePt t="9613" x="1481138" y="5102225"/>
          <p14:tracePt t="9621" x="1495425" y="5102225"/>
          <p14:tracePt t="9629" x="1536700" y="5116513"/>
          <p14:tracePt t="9637" x="1549400" y="5129213"/>
          <p14:tracePt t="9645" x="1590675" y="5129213"/>
          <p14:tracePt t="9653" x="1617663" y="5143500"/>
          <p14:tracePt t="9662" x="1658938" y="5143500"/>
          <p14:tracePt t="9670" x="1687513" y="5157788"/>
          <p14:tracePt t="9677" x="1741488" y="5170488"/>
          <p14:tracePt t="9681" x="1824038" y="5199063"/>
          <p14:tracePt t="9694" x="1892300" y="5211763"/>
          <p14:tracePt t="9701" x="1960563" y="5211763"/>
          <p14:tracePt t="9709" x="1989138" y="5211763"/>
          <p14:tracePt t="9716" x="2043113" y="5226050"/>
          <p14:tracePt t="9725" x="2139950" y="5226050"/>
          <p14:tracePt t="9733" x="2235200" y="5226050"/>
          <p14:tracePt t="9740" x="2317750" y="5226050"/>
          <p14:tracePt t="9748" x="2400300" y="5226050"/>
          <p14:tracePt t="9756" x="2495550" y="5226050"/>
          <p14:tracePt t="9765" x="2605088" y="5226050"/>
          <p14:tracePt t="9773" x="2674938" y="5226050"/>
          <p14:tracePt t="9781" x="2784475" y="5238750"/>
          <p14:tracePt t="9794" x="2867025" y="5238750"/>
          <p14:tracePt t="9797" x="2962275" y="5238750"/>
          <p14:tracePt t="9805" x="3044825" y="5238750"/>
          <p14:tracePt t="9813" x="3127375" y="5238750"/>
          <p14:tracePt t="9821" x="3181350" y="5238750"/>
          <p14:tracePt t="9829" x="3236913" y="5238750"/>
          <p14:tracePt t="9837" x="3290888" y="5238750"/>
          <p14:tracePt t="9845" x="3319463" y="5238750"/>
          <p14:tracePt t="9852" x="3360738" y="5226050"/>
          <p14:tracePt t="9861" x="3387725" y="5211763"/>
          <p14:tracePt t="9868" x="3400425" y="5211763"/>
          <p14:tracePt t="9876" x="3429000" y="5211763"/>
          <p14:tracePt t="9884" x="3455988" y="5211763"/>
          <p14:tracePt t="9893" x="3482975" y="5211763"/>
          <p14:tracePt t="9901" x="3497263" y="5199063"/>
          <p14:tracePt t="9909" x="3511550" y="5199063"/>
          <p14:tracePt t="9917" x="3551238" y="5199063"/>
          <p14:tracePt t="9925" x="3579813" y="5199063"/>
          <p14:tracePt t="9933" x="3621088" y="5184775"/>
          <p14:tracePt t="9942" x="3633788" y="5184775"/>
          <p14:tracePt t="9949" x="3662363" y="5184775"/>
          <p14:tracePt t="9957" x="3716338" y="5157788"/>
          <p14:tracePt t="9965" x="3771900" y="5143500"/>
          <p14:tracePt t="9973" x="3798888" y="5129213"/>
          <p14:tracePt t="9981" x="3840163" y="5129213"/>
          <p14:tracePt t="9997" x="3867150" y="5116513"/>
          <p14:tracePt t="10001" x="3908425" y="5102225"/>
          <p14:tracePt t="10013" x="3935413" y="5087938"/>
          <p14:tracePt t="10021" x="3963988" y="5087938"/>
          <p14:tracePt t="10029" x="3976688" y="5087938"/>
          <p14:tracePt t="10037" x="4005263" y="5075238"/>
          <p14:tracePt t="10045" x="4017963" y="5060950"/>
          <p14:tracePt t="10053" x="4032250" y="5060950"/>
          <p14:tracePt t="10062" x="4044950" y="5060950"/>
          <p14:tracePt t="10077" x="4073525" y="5060950"/>
          <p14:tracePt t="10086" x="4073525" y="5048250"/>
          <p14:tracePt t="10092" x="4086225" y="5048250"/>
          <p14:tracePt t="10101" x="4114800" y="5048250"/>
          <p14:tracePt t="10117" x="4127500" y="5048250"/>
          <p14:tracePt t="10127" x="4156075" y="5048250"/>
          <p14:tracePt t="10133" x="4168775" y="5060950"/>
          <p14:tracePt t="10142" x="4197350" y="5060950"/>
          <p14:tracePt t="10149" x="4224338" y="5060950"/>
          <p14:tracePt t="10157" x="4237038" y="5075238"/>
          <p14:tracePt t="10165" x="4251325" y="5075238"/>
          <p14:tracePt t="10173" x="4265613" y="5087938"/>
          <p14:tracePt t="10181" x="4278313" y="5087938"/>
          <p14:tracePt t="10189" x="4292600" y="5087938"/>
          <p14:tracePt t="10213" x="4306888" y="5087938"/>
          <p14:tracePt t="10445" x="4319588" y="5087938"/>
          <p14:tracePt t="10454" x="4333875" y="5087938"/>
          <p14:tracePt t="10469" x="4348163" y="5087938"/>
          <p14:tracePt t="10485" x="4360863" y="5087938"/>
          <p14:tracePt t="10501" x="4375150" y="5087938"/>
          <p14:tracePt t="10525" x="4387850" y="5087938"/>
          <p14:tracePt t="10533" x="4402138" y="5087938"/>
          <p14:tracePt t="10549" x="4416425" y="5087938"/>
          <p14:tracePt t="10556" x="4429125" y="5102225"/>
          <p14:tracePt t="10565" x="4443413" y="5102225"/>
          <p14:tracePt t="10572" x="4484688" y="5116513"/>
          <p14:tracePt t="10581" x="4567238" y="5143500"/>
          <p14:tracePt t="10589" x="4649788" y="5170488"/>
          <p14:tracePt t="10597" x="4691063" y="5199063"/>
          <p14:tracePt t="10607" x="4718050" y="5199063"/>
          <p14:tracePt t="10613" x="4800600" y="5211763"/>
          <p14:tracePt t="10621" x="4922838" y="5238750"/>
          <p14:tracePt t="10629" x="5032375" y="5267325"/>
          <p14:tracePt t="10637" x="5184775" y="5308600"/>
          <p14:tracePt t="10645" x="5321300" y="5321300"/>
          <p14:tracePt t="10653" x="5472113" y="5335588"/>
          <p14:tracePt t="10663" x="5608638" y="5349875"/>
          <p14:tracePt t="10669" x="5759450" y="5362575"/>
          <p14:tracePt t="10677" x="5910263" y="5376863"/>
          <p14:tracePt t="10686" x="6075363" y="5376863"/>
          <p14:tracePt t="10693" x="6240463" y="5376863"/>
          <p14:tracePt t="10701" x="6403975" y="5376863"/>
          <p14:tracePt t="10709" x="6542088" y="5376863"/>
          <p14:tracePt t="10717" x="6692900" y="5376863"/>
          <p14:tracePt t="10727" x="6829425" y="5376863"/>
          <p14:tracePt t="10734" x="6926263" y="5362575"/>
          <p14:tracePt t="10742" x="7048500" y="5349875"/>
          <p14:tracePt t="10749" x="7131050" y="5335588"/>
          <p14:tracePt t="10757" x="7213600" y="5308600"/>
          <p14:tracePt t="10765" x="7240588" y="5294313"/>
          <p14:tracePt t="10773" x="7269163" y="5294313"/>
          <p14:tracePt t="10781" x="7281863" y="5294313"/>
          <p14:tracePt t="10788" x="7296150" y="5280025"/>
          <p14:tracePt t="10811" x="7323138" y="5267325"/>
          <p14:tracePt t="10814" x="7337425" y="5267325"/>
          <p14:tracePt t="10821" x="7337425" y="5253038"/>
          <p14:tracePt t="10829" x="7350125" y="5253038"/>
          <p14:tracePt t="10838" x="7364413" y="5253038"/>
          <p14:tracePt t="10845" x="7391400" y="5238750"/>
          <p14:tracePt t="10854" x="7391400" y="5226050"/>
          <p14:tracePt t="10861" x="7405688" y="5226050"/>
          <p14:tracePt t="10869" x="7432675" y="5211763"/>
          <p14:tracePt t="10885" x="7461250" y="5199063"/>
          <p14:tracePt t="10893" x="7473950" y="5199063"/>
          <p14:tracePt t="10909" x="7488238" y="5199063"/>
          <p14:tracePt t="10917" x="7500938" y="5199063"/>
          <p14:tracePt t="10929" x="7515225" y="5199063"/>
          <p14:tracePt t="11036" x="7529513" y="5199063"/>
          <p14:tracePt t="11182" x="7542213" y="5199063"/>
          <p14:tracePt t="11198" x="7556500" y="5199063"/>
          <p14:tracePt t="11206" x="7583488" y="5199063"/>
          <p14:tracePt t="11213" x="7597775" y="5184775"/>
          <p14:tracePt t="11221" x="7612063" y="5184775"/>
          <p14:tracePt t="11229" x="7624763" y="5184775"/>
          <p14:tracePt t="11237" x="7653338" y="5170488"/>
          <p14:tracePt t="11245" x="7680325" y="5170488"/>
          <p14:tracePt t="11253" x="7707313" y="5170488"/>
          <p14:tracePt t="11262" x="7734300" y="5157788"/>
          <p14:tracePt t="11269" x="7775575" y="5143500"/>
          <p14:tracePt t="11278" x="7831138" y="5129213"/>
          <p14:tracePt t="11285" x="7885113" y="5116513"/>
          <p14:tracePt t="11294" x="7926388" y="5102225"/>
          <p14:tracePt t="11301" x="7981950" y="5087938"/>
          <p14:tracePt t="11309" x="8035925" y="5075238"/>
          <p14:tracePt t="11317" x="8105775" y="5060950"/>
          <p14:tracePt t="11327" x="8147050" y="5060950"/>
          <p14:tracePt t="11333" x="8201025" y="5060950"/>
          <p14:tracePt t="11342" x="8242300" y="5060950"/>
          <p14:tracePt t="11349" x="8283575" y="5048250"/>
          <p14:tracePt t="11357" x="8324850" y="5048250"/>
          <p14:tracePt t="11365" x="8366125" y="5048250"/>
          <p14:tracePt t="11373" x="8393113" y="5048250"/>
          <p14:tracePt t="11381" x="8420100" y="5048250"/>
          <p14:tracePt t="11389" x="8448675" y="5048250"/>
          <p14:tracePt t="11397" x="8461375" y="5048250"/>
          <p14:tracePt t="11405" x="8488363" y="5033963"/>
          <p14:tracePt t="11413" x="8529638" y="5033963"/>
          <p14:tracePt t="11418" x="8558213" y="5033963"/>
          <p14:tracePt t="11428" x="8570913" y="5019675"/>
          <p14:tracePt t="11436" x="8599488" y="5019675"/>
          <p14:tracePt t="11445" x="8626475" y="5019675"/>
          <p14:tracePt t="11453" x="8667750" y="5019675"/>
          <p14:tracePt t="11462" x="8694738" y="5019675"/>
          <p14:tracePt t="11470" x="8721725" y="5019675"/>
          <p14:tracePt t="11478" x="8750300" y="5019675"/>
          <p14:tracePt t="11485" x="8777288" y="5019675"/>
          <p14:tracePt t="11494" x="8818563" y="5019675"/>
          <p14:tracePt t="11501" x="8859838" y="5019675"/>
          <p14:tracePt t="11509" x="8886825" y="5019675"/>
          <p14:tracePt t="11517" x="8901113" y="5019675"/>
          <p14:tracePt t="11526" x="8942388" y="5019675"/>
          <p14:tracePt t="11533" x="8982075" y="5019675"/>
          <p14:tracePt t="11541" x="9023350" y="5019675"/>
          <p14:tracePt t="11549" x="9051925" y="5019675"/>
          <p14:tracePt t="11557" x="9078913" y="5019675"/>
          <p14:tracePt t="11565" x="9105900" y="5019675"/>
          <p14:tracePt t="11574" x="9134475" y="5019675"/>
          <p14:tracePt t="11581" x="9174163" y="5019675"/>
          <p14:tracePt t="11589" x="9202738" y="5019675"/>
          <p14:tracePt t="11597" x="9229725" y="5019675"/>
          <p14:tracePt t="11605" x="9271000" y="5019675"/>
          <p14:tracePt t="11611" x="9297988" y="5019675"/>
          <p14:tracePt t="11617" x="9353550" y="5019675"/>
          <p14:tracePt t="11629" x="9380538" y="5019675"/>
          <p14:tracePt t="11637" x="9436100" y="5019675"/>
          <p14:tracePt t="11645" x="9517063" y="5006975"/>
          <p14:tracePt t="11653" x="9572625" y="5006975"/>
          <p14:tracePt t="11661" x="9628188" y="4992688"/>
          <p14:tracePt t="11669" x="9696450" y="4978400"/>
          <p14:tracePt t="11677" x="9764713" y="4965700"/>
          <p14:tracePt t="11685" x="9832975" y="4951413"/>
          <p14:tracePt t="11693" x="9874250" y="4937125"/>
          <p14:tracePt t="11705" x="9888538" y="4937125"/>
          <p14:tracePt t="11717" x="9929813" y="4937125"/>
          <p14:tracePt t="11726" x="9956800" y="4924425"/>
          <p14:tracePt t="11733" x="10010775" y="4924425"/>
          <p14:tracePt t="11742" x="10039350" y="4924425"/>
          <p14:tracePt t="11758" x="10052050" y="4924425"/>
          <p14:tracePt t="11774" x="10066338" y="4924425"/>
          <p14:tracePt t="11789" x="10080625" y="4924425"/>
          <p14:tracePt t="11797" x="10093325" y="4924425"/>
          <p14:tracePt t="11805" x="10107613" y="4924425"/>
          <p14:tracePt t="11813" x="10121900" y="4924425"/>
          <p14:tracePt t="11821" x="10134600" y="4924425"/>
          <p14:tracePt t="11829" x="10161588" y="4924425"/>
          <p14:tracePt t="11837" x="10175875" y="4924425"/>
          <p14:tracePt t="11853" x="10202863" y="4937125"/>
          <p14:tracePt t="11861" x="10231438" y="4951413"/>
          <p14:tracePt t="11869" x="10244138" y="4951413"/>
          <p14:tracePt t="11876" x="10272713" y="4951413"/>
          <p14:tracePt t="11885" x="10285413" y="4951413"/>
          <p14:tracePt t="11893" x="10312400" y="4965700"/>
          <p14:tracePt t="11901" x="10326688" y="4965700"/>
          <p14:tracePt t="11909" x="10353675" y="4965700"/>
          <p14:tracePt t="11925" x="10367963" y="4978400"/>
          <p14:tracePt t="11932" x="10394950" y="4978400"/>
          <p14:tracePt t="11956" x="10409238" y="4978400"/>
          <p14:tracePt t="12237" x="10382250" y="4992688"/>
          <p14:tracePt t="12245" x="10353675" y="4992688"/>
          <p14:tracePt t="12253" x="10326688" y="5006975"/>
          <p14:tracePt t="12260" x="10299700" y="5006975"/>
          <p14:tracePt t="12269" x="10272713" y="5006975"/>
          <p14:tracePt t="12276" x="10202863" y="5019675"/>
          <p14:tracePt t="12285" x="10134600" y="5019675"/>
          <p14:tracePt t="12292" x="10052050" y="5048250"/>
          <p14:tracePt t="12301" x="10010775" y="5060950"/>
          <p14:tracePt t="12308" x="9942513" y="5075238"/>
          <p14:tracePt t="12316" x="9847263" y="5102225"/>
          <p14:tracePt t="12325" x="9737725" y="5129213"/>
          <p14:tracePt t="12332" x="9628188" y="5143500"/>
          <p14:tracePt t="12341" x="9517063" y="5157788"/>
          <p14:tracePt t="12350" x="9407525" y="5170488"/>
          <p14:tracePt t="12357" x="9256713" y="5199063"/>
          <p14:tracePt t="12365" x="9105900" y="5211763"/>
          <p14:tracePt t="12373" x="8996363" y="5226050"/>
          <p14:tracePt t="12381" x="8872538" y="5238750"/>
          <p14:tracePt t="12389" x="8777288" y="5238750"/>
          <p14:tracePt t="12397" x="8653463" y="5253038"/>
          <p14:tracePt t="12405" x="8558213" y="5267325"/>
          <p14:tracePt t="12413" x="8461375" y="5280025"/>
          <p14:tracePt t="12421" x="8324850" y="5294313"/>
          <p14:tracePt t="12428" x="8215313" y="5308600"/>
          <p14:tracePt t="12437" x="8147050" y="5321300"/>
          <p14:tracePt t="12444" x="8064500" y="5335588"/>
          <p14:tracePt t="12452" x="7967663" y="5362575"/>
          <p14:tracePt t="12460" x="7885113" y="5376863"/>
          <p14:tracePt t="12469" x="7816850" y="5391150"/>
          <p14:tracePt t="12477" x="7748588" y="5403850"/>
          <p14:tracePt t="12485" x="7693025" y="5418138"/>
          <p14:tracePt t="12493" x="7639050" y="5430838"/>
          <p14:tracePt t="12501" x="7570788" y="5430838"/>
          <p14:tracePt t="12510" x="7515225" y="5430838"/>
          <p14:tracePt t="12517" x="7488238" y="5445125"/>
          <p14:tracePt t="12525" x="7461250" y="5445125"/>
          <p14:tracePt t="12533" x="7405688" y="5445125"/>
          <p14:tracePt t="12541" x="7378700" y="5445125"/>
          <p14:tracePt t="12549" x="7337425" y="5445125"/>
          <p14:tracePt t="12557" x="7310438" y="5445125"/>
          <p14:tracePt t="12565" x="7281863" y="5459413"/>
          <p14:tracePt t="12573" x="7240588" y="5459413"/>
          <p14:tracePt t="12581" x="7213600" y="5472113"/>
          <p14:tracePt t="12589" x="7186613" y="5472113"/>
          <p14:tracePt t="12597" x="7159625" y="5472113"/>
          <p14:tracePt t="12605" x="7145338" y="5472113"/>
          <p14:tracePt t="12613" x="7131050" y="5472113"/>
          <p14:tracePt t="12621" x="7118350" y="5486400"/>
          <p14:tracePt t="12637" x="7104063" y="5486400"/>
          <p14:tracePt t="12729" x="7089775" y="5486400"/>
          <p14:tracePt t="12737" x="7089775" y="5500688"/>
          <p14:tracePt t="12770" x="7077075" y="5500688"/>
          <p14:tracePt t="12793" x="7062788" y="5500688"/>
          <p14:tracePt t="12949" x="7048500" y="5500688"/>
          <p14:tracePt t="12957" x="7035800" y="5486400"/>
          <p14:tracePt t="12965" x="7021513" y="5472113"/>
          <p14:tracePt t="12981" x="7007225" y="5459413"/>
          <p14:tracePt t="16316" x="7007225" y="5500688"/>
          <p14:tracePt t="16325" x="7007225" y="5527675"/>
          <p14:tracePt t="16341" x="7007225" y="5554663"/>
          <p14:tracePt t="16389" x="7007225" y="5527675"/>
          <p14:tracePt t="16397" x="7007225" y="5500688"/>
          <p14:tracePt t="16413" x="7007225" y="5472113"/>
          <p14:tracePt t="16421" x="7007225" y="5459413"/>
          <p14:tracePt t="16429" x="7007225" y="5445125"/>
          <p14:tracePt t="16433" x="7007225" y="5430838"/>
          <p14:tracePt t="16845" x="7007225" y="5445125"/>
          <p14:tracePt t="16854" x="7007225" y="5459413"/>
          <p14:tracePt t="16869" x="7007225" y="5472113"/>
          <p14:tracePt t="16894" x="7007225" y="5486400"/>
          <p14:tracePt t="23241" x="6994525" y="5486400"/>
          <p14:tracePt t="23248" x="6980238" y="5486400"/>
          <p14:tracePt t="23256" x="6967538" y="5472113"/>
          <p14:tracePt t="23264" x="6938963" y="5445125"/>
          <p14:tracePt t="23272" x="6926263" y="5445125"/>
          <p14:tracePt t="23281" x="6911975" y="5430838"/>
          <p14:tracePt t="23289" x="6870700" y="5418138"/>
          <p14:tracePt t="23296" x="6843713" y="5376863"/>
          <p14:tracePt t="23304" x="6802438" y="5362575"/>
          <p14:tracePt t="23312" x="6775450" y="5335588"/>
          <p14:tracePt t="23320" x="6746875" y="5308600"/>
          <p14:tracePt t="23329" x="6719888" y="5280025"/>
          <p14:tracePt t="23337" x="6692900" y="5267325"/>
          <p14:tracePt t="23346" x="6665913" y="5238750"/>
          <p14:tracePt t="23356" x="6651625" y="5226050"/>
          <p14:tracePt t="23365" x="6637338" y="5211763"/>
          <p14:tracePt t="23381" x="6624638" y="5211763"/>
          <p14:tracePt t="23389" x="6624638" y="5199063"/>
          <p14:tracePt t="23405" x="6610350" y="5199063"/>
          <p14:tracePt t="23413" x="6596063" y="5184775"/>
          <p14:tracePt t="23437" x="6583363" y="5157788"/>
          <p14:tracePt t="23445" x="6554788" y="5143500"/>
          <p14:tracePt t="23453" x="6527800" y="5116513"/>
          <p14:tracePt t="23461" x="6500813" y="5087938"/>
          <p14:tracePt t="23469" x="6473825" y="5060950"/>
          <p14:tracePt t="23478" x="6445250" y="5033963"/>
          <p14:tracePt t="23486" x="6418263" y="5019675"/>
          <p14:tracePt t="23494" x="6418263" y="5006975"/>
          <p14:tracePt t="23501" x="6391275" y="4992688"/>
          <p14:tracePt t="23511" x="6391275" y="4978400"/>
          <p14:tracePt t="23517" x="6376988" y="4978400"/>
          <p14:tracePt t="23533" x="6362700" y="4965700"/>
          <p14:tracePt t="23557" x="6350000" y="4965700"/>
          <p14:tracePt t="23565" x="6350000" y="4951413"/>
          <p14:tracePt t="23581" x="6335713" y="4951413"/>
          <p14:tracePt t="23613" x="6335713" y="4937125"/>
          <p14:tracePt t="23621" x="6323013" y="4937125"/>
          <p14:tracePt t="23629" x="6323013" y="4924425"/>
          <p14:tracePt t="23637" x="6308725" y="4910138"/>
          <p14:tracePt t="23645" x="6294438" y="4895850"/>
          <p14:tracePt t="23652" x="6281738" y="4883150"/>
          <p14:tracePt t="23661" x="6281738" y="4868863"/>
          <p14:tracePt t="23677" x="6267450" y="4856163"/>
          <p14:tracePt t="23694" x="6253163" y="4841875"/>
          <p14:tracePt t="23709" x="6253163" y="4827588"/>
          <p14:tracePt t="23717" x="6240463" y="4827588"/>
          <p14:tracePt t="23725" x="6240463" y="4800600"/>
          <p14:tracePt t="23733" x="6226175" y="4786313"/>
          <p14:tracePt t="23742" x="6211888" y="4773613"/>
          <p14:tracePt t="23750" x="6211888" y="4745038"/>
          <p14:tracePt t="23757" x="6199188" y="4718050"/>
          <p14:tracePt t="23765" x="6172200" y="4691063"/>
          <p14:tracePt t="23773" x="6157913" y="4649788"/>
          <p14:tracePt t="23781" x="6130925" y="4608513"/>
          <p14:tracePt t="23789" x="6130925" y="4581525"/>
          <p14:tracePt t="23798" x="6102350" y="4540250"/>
          <p14:tracePt t="23810" x="6075363" y="4498975"/>
          <p14:tracePt t="23813" x="6048375" y="4430713"/>
          <p14:tracePt t="23821" x="6019800" y="4375150"/>
          <p14:tracePt t="23828" x="5992813" y="4333875"/>
          <p14:tracePt t="23836" x="5980113" y="4279900"/>
          <p14:tracePt t="23844" x="5951538" y="4224338"/>
          <p14:tracePt t="23852" x="5924550" y="4156075"/>
          <p14:tracePt t="23860" x="5897563" y="4087813"/>
          <p14:tracePt t="23868" x="5868988" y="4019550"/>
          <p14:tracePt t="23876" x="5842000" y="3937000"/>
          <p14:tracePt t="23885" x="5815013" y="3867150"/>
          <p14:tracePt t="23892" x="5815013" y="3813175"/>
          <p14:tracePt t="23901" x="5800725" y="3798888"/>
          <p14:tracePt t="23909" x="5773738" y="3757613"/>
          <p14:tracePt t="23917" x="5773738" y="3716338"/>
          <p14:tracePt t="23924" x="5773738" y="3703638"/>
          <p14:tracePt t="23932" x="5759450" y="3689350"/>
          <p14:tracePt t="23940" x="5746750" y="3676650"/>
          <p14:tracePt t="23956" x="5732463" y="3676650"/>
          <p14:tracePt t="23964" x="5732463" y="3662363"/>
          <p14:tracePt t="23972" x="5732463" y="3648075"/>
          <p14:tracePt t="23981" x="5718175" y="3635375"/>
          <p14:tracePt t="23997" x="5705475" y="3621088"/>
          <p14:tracePt t="24005" x="5691188" y="3606800"/>
          <p14:tracePt t="24021" x="5678488" y="3606800"/>
          <p14:tracePt t="24029" x="5678488" y="3594100"/>
          <p14:tracePt t="24037" x="5664200" y="3594100"/>
          <p14:tracePt t="24265" x="5705475" y="3552825"/>
          <p14:tracePt t="24269" x="5759450" y="3470275"/>
          <p14:tracePt t="24276" x="5773738" y="3429000"/>
          <p14:tracePt t="24284" x="5800725" y="3333750"/>
          <p14:tracePt t="24293" x="5815013" y="3236913"/>
          <p14:tracePt t="24301" x="5829300" y="3113088"/>
          <p14:tracePt t="24309" x="5829300" y="2976563"/>
          <p14:tracePt t="24316" x="5829300" y="2798763"/>
          <p14:tracePt t="24325" x="5829300" y="2633663"/>
          <p14:tracePt t="24333" x="5815013" y="2441575"/>
          <p14:tracePt t="24341" x="5800725" y="2235200"/>
          <p14:tracePt t="24349" x="5788025" y="1974850"/>
          <p14:tracePt t="24356" x="5759450" y="1673225"/>
          <p14:tracePt t="24365" x="5746750" y="1439863"/>
          <p14:tracePt t="24373" x="5732463" y="1055688"/>
          <p14:tracePt t="24381" x="5732463" y="644525"/>
          <p14:tracePt t="24389" x="5732463" y="233363"/>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243840"/>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Discussion - Limitations</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Title 1">
            <a:extLst>
              <a:ext uri="{FF2B5EF4-FFF2-40B4-BE49-F238E27FC236}">
                <a16:creationId xmlns:a16="http://schemas.microsoft.com/office/drawing/2014/main" id="{46537062-6712-3DFF-3413-D5BAE443C4FE}"/>
              </a:ext>
            </a:extLst>
          </p:cNvPr>
          <p:cNvSpPr txBox="1">
            <a:spLocks/>
          </p:cNvSpPr>
          <p:nvPr/>
        </p:nvSpPr>
        <p:spPr>
          <a:xfrm>
            <a:off x="1524000" y="980114"/>
            <a:ext cx="9144000" cy="44368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CMU Serif" panose="02000603000000000000" pitchFamily="2" charset="0"/>
                <a:ea typeface="CMU Serif" panose="02000603000000000000" pitchFamily="2" charset="0"/>
                <a:cs typeface="CMU Serif" panose="02000603000000000000" pitchFamily="2" charset="0"/>
              </a:rPr>
              <a:t>Lack of interaction between source and target simulations</a:t>
            </a:r>
          </a:p>
        </p:txBody>
      </p:sp>
      <p:pic>
        <p:nvPicPr>
          <p:cNvPr id="1028" name="Picture 4" descr="WaterDrop">
            <a:extLst>
              <a:ext uri="{FF2B5EF4-FFF2-40B4-BE49-F238E27FC236}">
                <a16:creationId xmlns:a16="http://schemas.microsoft.com/office/drawing/2014/main" id="{A693A436-2294-0F52-5EA9-CC509EDCD0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928" t="13016" r="31349" b="18794"/>
          <a:stretch/>
        </p:blipFill>
        <p:spPr bwMode="auto">
          <a:xfrm>
            <a:off x="4378468" y="1423795"/>
            <a:ext cx="3435064" cy="50594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F94EA88-2A30-BEF9-CFB7-F9E1E5475B77}"/>
              </a:ext>
            </a:extLst>
          </p:cNvPr>
          <p:cNvSpPr>
            <a:spLocks noGrp="1"/>
          </p:cNvSpPr>
          <p:nvPr>
            <p:ph type="sldNum" sz="quarter" idx="12"/>
          </p:nvPr>
        </p:nvSpPr>
        <p:spPr/>
        <p:txBody>
          <a:bodyPr/>
          <a:lstStyle/>
          <a:p>
            <a:fld id="{5A6CCE75-E5F9-4A86-AE3A-55B0FDCE254B}" type="slidenum">
              <a:rPr lang="en-CA" smtClean="0"/>
              <a:t>34</a:t>
            </a:fld>
            <a:endParaRPr lang="en-CA"/>
          </a:p>
        </p:txBody>
      </p:sp>
      <p:pic>
        <p:nvPicPr>
          <p:cNvPr id="13" name="Audio 12">
            <a:hlinkClick r:id="" action="ppaction://media"/>
            <a:extLst>
              <a:ext uri="{FF2B5EF4-FFF2-40B4-BE49-F238E27FC236}">
                <a16:creationId xmlns:a16="http://schemas.microsoft.com/office/drawing/2014/main" id="{D3EA85E0-47AE-01E7-850D-61A9FE0DD7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93676741"/>
      </p:ext>
    </p:extLst>
  </p:cSld>
  <p:clrMapOvr>
    <a:masterClrMapping/>
  </p:clrMapOvr>
  <mc:AlternateContent xmlns:mc="http://schemas.openxmlformats.org/markup-compatibility/2006" xmlns:p14="http://schemas.microsoft.com/office/powerpoint/2010/main">
    <mc:Choice Requires="p14">
      <p:transition spd="slow" p14:dur="2000" advTm="19180"/>
    </mc:Choice>
    <mc:Fallback xmlns="">
      <p:transition spd="slow" advTm="19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563" x="3662363" y="6748463"/>
          <p14:tracePt t="571" x="3703638" y="6665913"/>
          <p14:tracePt t="579" x="3743325" y="6583363"/>
          <p14:tracePt t="587" x="3784600" y="6500813"/>
          <p14:tracePt t="595" x="3813175" y="6446838"/>
          <p14:tracePt t="603" x="3825875" y="6405563"/>
          <p14:tracePt t="611" x="3825875" y="6378575"/>
          <p14:tracePt t="635" x="3825875" y="6364288"/>
          <p14:tracePt t="1075" x="3840163" y="6364288"/>
          <p14:tracePt t="1083" x="3854450" y="6350000"/>
          <p14:tracePt t="1091" x="3894138" y="6308725"/>
          <p14:tracePt t="1099" x="3963988" y="6281738"/>
          <p14:tracePt t="1107" x="4005263" y="6254750"/>
          <p14:tracePt t="1115" x="4086225" y="6213475"/>
          <p14:tracePt t="1123" x="4168775" y="6172200"/>
          <p14:tracePt t="1131" x="4292600" y="6130925"/>
          <p14:tracePt t="1139" x="4387850" y="6103938"/>
          <p14:tracePt t="1147" x="4457700" y="6076950"/>
          <p14:tracePt t="1155" x="4552950" y="6048375"/>
          <p14:tracePt t="1163" x="4635500" y="6021388"/>
          <p14:tracePt t="1171" x="4703763" y="6007100"/>
          <p14:tracePt t="1179" x="4730750" y="6007100"/>
          <p14:tracePt t="1187" x="4772025" y="5994400"/>
          <p14:tracePt t="1195" x="4800600" y="5994400"/>
          <p14:tracePt t="1204" x="4827588" y="5994400"/>
          <p14:tracePt t="1211" x="4868863" y="5994400"/>
          <p14:tracePt t="1215" x="4910138" y="5994400"/>
          <p14:tracePt t="1227" x="4937125" y="5994400"/>
          <p14:tracePt t="1236" x="4978400" y="5994400"/>
          <p14:tracePt t="1243" x="5005388" y="5994400"/>
          <p14:tracePt t="1251" x="5046663" y="5980113"/>
          <p14:tracePt t="1260" x="5087938" y="5965825"/>
          <p14:tracePt t="1267" x="5114925" y="5953125"/>
          <p14:tracePt t="1276" x="5129213" y="5953125"/>
          <p14:tracePt t="1284" x="5143500" y="5938838"/>
          <p14:tracePt t="1299" x="5170488" y="5938838"/>
          <p14:tracePt t="1316" x="5184775" y="5938838"/>
          <p14:tracePt t="1331" x="5211763" y="5938838"/>
          <p14:tracePt t="1339" x="5224463" y="5938838"/>
          <p14:tracePt t="1347" x="5265738" y="5938838"/>
          <p14:tracePt t="1355" x="5307013" y="5938838"/>
          <p14:tracePt t="1363" x="5335588" y="5953125"/>
          <p14:tracePt t="1372" x="5348288" y="5953125"/>
          <p14:tracePt t="1379" x="5375275" y="5965825"/>
          <p14:tracePt t="1388" x="5416550" y="5965825"/>
          <p14:tracePt t="1395" x="5430838" y="5980113"/>
          <p14:tracePt t="1403" x="5445125" y="5980113"/>
          <p14:tracePt t="1412" x="5472113" y="5994400"/>
          <p14:tracePt t="1427" x="5486400" y="5994400"/>
          <p14:tracePt t="1436" x="5499100" y="5994400"/>
          <p14:tracePt t="1443" x="5513388" y="5994400"/>
          <p14:tracePt t="1476" x="5526088" y="5994400"/>
          <p14:tracePt t="1484" x="5526088" y="6007100"/>
          <p14:tracePt t="1493" x="5554663" y="6007100"/>
          <p14:tracePt t="1500" x="5554663" y="6021388"/>
          <p14:tracePt t="1510" x="5567363" y="6021388"/>
          <p14:tracePt t="1516" x="5581650" y="6035675"/>
          <p14:tracePt t="1531" x="5595938" y="6035675"/>
          <p14:tracePt t="1543" x="5608638" y="6035675"/>
          <p14:tracePt t="1567" x="5608638" y="6048375"/>
          <p14:tracePt t="1579" x="5622925" y="6048375"/>
          <p14:tracePt t="1612" x="5637213" y="6048375"/>
          <p14:tracePt t="1644" x="5649913" y="6048375"/>
          <p14:tracePt t="1659" x="5678488" y="6048375"/>
          <p14:tracePt t="1667" x="5691188" y="6048375"/>
          <p14:tracePt t="1675" x="5718175" y="6048375"/>
          <p14:tracePt t="1683" x="5746750" y="6048375"/>
          <p14:tracePt t="1691" x="5788025" y="6048375"/>
          <p14:tracePt t="1699" x="5800725" y="6048375"/>
          <p14:tracePt t="1708" x="5868988" y="6048375"/>
          <p14:tracePt t="1715" x="5897563" y="6048375"/>
          <p14:tracePt t="1723" x="5938838" y="6048375"/>
          <p14:tracePt t="1727" x="5980113" y="6035675"/>
          <p14:tracePt t="1739" x="6007100" y="6021388"/>
          <p14:tracePt t="1747" x="6048375" y="6021388"/>
          <p14:tracePt t="1755" x="6075363" y="6007100"/>
          <p14:tracePt t="1763" x="6089650" y="5994400"/>
          <p14:tracePt t="1771" x="6102350" y="5994400"/>
          <p14:tracePt t="1780" x="6116638" y="5994400"/>
          <p14:tracePt t="1788" x="6130925" y="5980113"/>
          <p14:tracePt t="1796" x="6143625" y="5980113"/>
          <p14:tracePt t="1812" x="6143625" y="5965825"/>
          <p14:tracePt t="1820" x="6157913" y="5965825"/>
          <p14:tracePt t="1900" x="6172200" y="5965825"/>
          <p14:tracePt t="1908" x="6172200" y="5953125"/>
          <p14:tracePt t="3379" x="6184900" y="5953125"/>
          <p14:tracePt t="3387" x="6184900" y="5938838"/>
          <p14:tracePt t="3395" x="6211888" y="5938838"/>
          <p14:tracePt t="3403" x="6240463" y="5911850"/>
          <p14:tracePt t="3411" x="6253163" y="5911850"/>
          <p14:tracePt t="3419" x="6267450" y="5897563"/>
          <p14:tracePt t="3427" x="6294438" y="5897563"/>
          <p14:tracePt t="3435" x="6294438" y="5884863"/>
          <p14:tracePt t="3443" x="6323013" y="5884863"/>
          <p14:tracePt t="3451" x="6323013" y="5870575"/>
          <p14:tracePt t="3459" x="6335713" y="5856288"/>
          <p14:tracePt t="3467" x="6350000" y="5843588"/>
          <p14:tracePt t="3475" x="6362700" y="5843588"/>
          <p14:tracePt t="3483" x="6376988" y="5829300"/>
          <p14:tracePt t="3491" x="6376988" y="5815013"/>
          <p14:tracePt t="3508" x="6391275" y="5802313"/>
          <p14:tracePt t="3532" x="6391275" y="5788025"/>
          <p14:tracePt t="4335" x="6403975" y="5788025"/>
          <p14:tracePt t="4371" x="6418263" y="5788025"/>
          <p14:tracePt t="4379" x="6418263" y="5773738"/>
          <p14:tracePt t="4395" x="6432550" y="5761038"/>
          <p14:tracePt t="4403" x="6445250" y="5761038"/>
          <p14:tracePt t="4411" x="6459538" y="5746750"/>
          <p14:tracePt t="4420" x="6473825" y="5746750"/>
          <p14:tracePt t="4435" x="6473825" y="5734050"/>
          <p14:tracePt t="4443" x="6486525" y="5734050"/>
          <p14:tracePt t="4451" x="6486525" y="5719763"/>
          <p14:tracePt t="4500" x="6500813" y="5705475"/>
          <p14:tracePt t="4531" x="6513513" y="5705475"/>
          <p14:tracePt t="4563" x="6527800" y="5705475"/>
          <p14:tracePt t="4587" x="6527800" y="5692775"/>
          <p14:tracePt t="4595" x="6542088" y="5692775"/>
          <p14:tracePt t="4731" x="6554788" y="5692775"/>
          <p14:tracePt t="4747" x="6554788" y="5678488"/>
          <p14:tracePt t="5027" x="6569075" y="5678488"/>
          <p14:tracePt t="5067" x="6569075" y="5664200"/>
          <p14:tracePt t="5075" x="6583363" y="5664200"/>
          <p14:tracePt t="5083" x="6583363" y="5651500"/>
          <p14:tracePt t="5116" x="6596063" y="5651500"/>
          <p14:tracePt t="5131" x="6596063" y="5637213"/>
          <p14:tracePt t="5139" x="6596063" y="5622925"/>
          <p14:tracePt t="5147" x="6610350" y="5610225"/>
          <p14:tracePt t="5151" x="6624638" y="5581650"/>
          <p14:tracePt t="5159" x="6637338" y="5554663"/>
          <p14:tracePt t="5167" x="6637338" y="5527675"/>
          <p14:tracePt t="5175" x="6651625" y="5486400"/>
          <p14:tracePt t="5183" x="6665913" y="5459413"/>
          <p14:tracePt t="5195" x="6665913" y="5418138"/>
          <p14:tracePt t="5203" x="6678613" y="5376863"/>
          <p14:tracePt t="5211" x="6678613" y="5335588"/>
          <p14:tracePt t="5219" x="6678613" y="5294313"/>
          <p14:tracePt t="5227" x="6678613" y="5267325"/>
          <p14:tracePt t="5235" x="6678613" y="5226050"/>
          <p14:tracePt t="5244" x="6678613" y="5211763"/>
          <p14:tracePt t="5251" x="6678613" y="5184775"/>
          <p14:tracePt t="5259" x="6678613" y="5157788"/>
          <p14:tracePt t="5267" x="6678613" y="5129213"/>
          <p14:tracePt t="5275" x="6678613" y="5116513"/>
          <p14:tracePt t="6915" x="6665913" y="5116513"/>
          <p14:tracePt t="6923" x="6665913" y="5102225"/>
          <p14:tracePt t="6931" x="6651625" y="5102225"/>
          <p14:tracePt t="6939" x="6637338" y="5102225"/>
          <p14:tracePt t="6947" x="6624638" y="5102225"/>
          <p14:tracePt t="6955" x="6610350" y="5102225"/>
          <p14:tracePt t="6963" x="6583363" y="5102225"/>
          <p14:tracePt t="6971" x="6569075" y="5102225"/>
          <p14:tracePt t="6979" x="6542088" y="5102225"/>
          <p14:tracePt t="6987" x="6527800" y="5102225"/>
          <p14:tracePt t="6995" x="6513513" y="5102225"/>
          <p14:tracePt t="7003" x="6500813" y="5102225"/>
          <p14:tracePt t="7015" x="6486525" y="5102225"/>
          <p14:tracePt t="7043" x="6473825" y="5102225"/>
          <p14:tracePt t="7059" x="6459538" y="5102225"/>
          <p14:tracePt t="7091" x="6445250" y="5102225"/>
          <p14:tracePt t="7108" x="6432550" y="5102225"/>
          <p14:tracePt t="7131" x="6418263" y="5102225"/>
          <p14:tracePt t="7147" x="6403975" y="5102225"/>
          <p14:tracePt t="7171" x="6391275" y="5102225"/>
          <p14:tracePt t="7183" x="6391275" y="5087938"/>
          <p14:tracePt t="7195" x="6376988" y="5087938"/>
          <p14:tracePt t="7203" x="6376988" y="5075238"/>
          <p14:tracePt t="7211" x="6362700" y="5075238"/>
          <p14:tracePt t="7219" x="6350000" y="5075238"/>
          <p14:tracePt t="7227" x="6335713" y="5060950"/>
          <p14:tracePt t="7235" x="6323013" y="5060950"/>
          <p14:tracePt t="7243" x="6308725" y="5060950"/>
          <p14:tracePt t="7259" x="6294438" y="5060950"/>
          <p14:tracePt t="7267" x="6267450" y="5060950"/>
          <p14:tracePt t="7283" x="6253163" y="5060950"/>
          <p14:tracePt t="7291" x="6240463" y="5060950"/>
          <p14:tracePt t="7300" x="6226175" y="5060950"/>
          <p14:tracePt t="7310" x="6199188" y="5060950"/>
          <p14:tracePt t="7324" x="6184900" y="5060950"/>
          <p14:tracePt t="7340" x="6172200" y="5060950"/>
          <p14:tracePt t="7355" x="6157913" y="5060950"/>
          <p14:tracePt t="7364" x="6143625" y="5060950"/>
          <p14:tracePt t="7379" x="6130925" y="5060950"/>
          <p14:tracePt t="7387" x="6116638" y="5060950"/>
          <p14:tracePt t="7411" x="6089650" y="5060950"/>
          <p14:tracePt t="7427" x="6075363" y="5060950"/>
          <p14:tracePt t="7435" x="6075363" y="5075238"/>
          <p14:tracePt t="7444" x="6061075" y="5075238"/>
          <p14:tracePt t="7452" x="6048375" y="5075238"/>
          <p14:tracePt t="7468" x="6034088" y="5075238"/>
          <p14:tracePt t="7483" x="6019800" y="5075238"/>
          <p14:tracePt t="7492" x="6007100" y="5087938"/>
          <p14:tracePt t="7500" x="5992813" y="5102225"/>
          <p14:tracePt t="7509" x="5980113" y="5116513"/>
          <p14:tracePt t="7515" x="5965825" y="5129213"/>
          <p14:tracePt t="7520" x="5924550" y="5143500"/>
          <p14:tracePt t="7532" x="5924550" y="5157788"/>
          <p14:tracePt t="7540" x="5910263" y="5157788"/>
          <p14:tracePt t="7548" x="5897563" y="5170488"/>
          <p14:tracePt t="7555" x="5897563" y="5184775"/>
          <p14:tracePt t="7564" x="5883275" y="5199063"/>
          <p14:tracePt t="7580" x="5883275" y="5226050"/>
          <p14:tracePt t="7596" x="5883275" y="5238750"/>
          <p14:tracePt t="7628" x="5883275" y="5253038"/>
          <p14:tracePt t="7887" x="5883275" y="5267325"/>
          <p14:tracePt t="7895" x="5883275" y="5280025"/>
          <p14:tracePt t="7903" x="5868988" y="5280025"/>
          <p14:tracePt t="7935" x="5868988" y="5294313"/>
          <p14:tracePt t="7951" x="5868988" y="5308600"/>
          <p14:tracePt t="7959" x="5868988" y="5335588"/>
          <p14:tracePt t="7975" x="5868988" y="5362575"/>
          <p14:tracePt t="7983" x="5868988" y="5391150"/>
          <p14:tracePt t="7991" x="5868988" y="5403850"/>
          <p14:tracePt t="7999" x="5868988" y="5418138"/>
          <p14:tracePt t="8007" x="5868988" y="5445125"/>
          <p14:tracePt t="8027" x="5868988" y="5459413"/>
          <p14:tracePt t="8044" x="5883275" y="5459413"/>
          <p14:tracePt t="8052" x="5883275" y="5472113"/>
          <p14:tracePt t="8093" x="5883275" y="5486400"/>
          <p14:tracePt t="8100" x="5897563" y="5500688"/>
          <p14:tracePt t="8116" x="5897563" y="5513388"/>
          <p14:tracePt t="8132" x="5910263" y="5527675"/>
          <p14:tracePt t="8148" x="5910263" y="5541963"/>
          <p14:tracePt t="8157" x="5910263" y="5554663"/>
          <p14:tracePt t="8172" x="5910263" y="5568950"/>
          <p14:tracePt t="8180" x="5924550" y="5568950"/>
          <p14:tracePt t="8203" x="5924550" y="5581650"/>
          <p14:tracePt t="8211" x="5938838" y="5581650"/>
          <p14:tracePt t="8235" x="5938838" y="5595938"/>
          <p14:tracePt t="8251" x="5938838" y="5610225"/>
          <p14:tracePt t="8268" x="5951538" y="5622925"/>
          <p14:tracePt t="8292" x="5951538" y="5637213"/>
          <p14:tracePt t="8352" x="5965825" y="5651500"/>
          <p14:tracePt t="8360" x="5980113" y="5664200"/>
          <p14:tracePt t="8368" x="5992813" y="5678488"/>
          <p14:tracePt t="8377" x="5992813" y="5692775"/>
          <p14:tracePt t="8388" x="6007100" y="5705475"/>
          <p14:tracePt t="8404" x="6019800" y="5719763"/>
          <p14:tracePt t="8412" x="6034088" y="5719763"/>
          <p14:tracePt t="8499" x="6034088" y="5734050"/>
          <p14:tracePt t="8523" x="6048375" y="5734050"/>
          <p14:tracePt t="8588" x="6061075" y="5734050"/>
          <p14:tracePt t="8611" x="6061075" y="5746750"/>
          <p14:tracePt t="8623" x="6075363" y="5761038"/>
          <p14:tracePt t="8643" x="6089650" y="5761038"/>
          <p14:tracePt t="8659" x="6089650" y="5773738"/>
          <p14:tracePt t="8667" x="6102350" y="5773738"/>
          <p14:tracePt t="8747" x="6116638" y="5773738"/>
          <p14:tracePt t="8771" x="6116638" y="5788025"/>
          <p14:tracePt t="8865" x="6130925" y="5788025"/>
          <p14:tracePt t="8882" x="6130925" y="5802313"/>
          <p14:tracePt t="8904" x="6143625" y="5815013"/>
          <p14:tracePt t="8928" x="6157913" y="5815013"/>
          <p14:tracePt t="8971" x="6172200" y="5829300"/>
          <p14:tracePt t="8987" x="6184900" y="5829300"/>
          <p14:tracePt t="9019" x="6199188" y="5829300"/>
          <p14:tracePt t="9036" x="6211888" y="5843588"/>
          <p14:tracePt t="9044" x="6226175" y="5843588"/>
          <p14:tracePt t="9059" x="6253163" y="5856288"/>
          <p14:tracePt t="9064" x="6267450" y="5870575"/>
          <p14:tracePt t="9076" x="6281738" y="5870575"/>
          <p14:tracePt t="9084" x="6294438" y="5870575"/>
          <p14:tracePt t="9092" x="6308725" y="5884863"/>
          <p14:tracePt t="9180" x="6323013" y="5884863"/>
          <p14:tracePt t="9235" x="6323013" y="5897563"/>
          <p14:tracePt t="9244" x="6335713" y="5897563"/>
          <p14:tracePt t="9251" x="6350000" y="5897563"/>
          <p14:tracePt t="9259" x="6362700" y="5897563"/>
          <p14:tracePt t="9267" x="6362700" y="5911850"/>
          <p14:tracePt t="9275" x="6376988" y="5911850"/>
          <p14:tracePt t="9377" x="6391275" y="5911850"/>
          <p14:tracePt t="9827" x="6403975" y="5911850"/>
          <p14:tracePt t="9835" x="6418263" y="5911850"/>
          <p14:tracePt t="9843" x="6432550" y="5911850"/>
          <p14:tracePt t="9883" x="6445250" y="5911850"/>
          <p14:tracePt t="10040" x="6459538" y="5911850"/>
          <p14:tracePt t="10068" x="6473825" y="5911850"/>
          <p14:tracePt t="10083" x="6486525" y="5911850"/>
          <p14:tracePt t="10101" x="6500813" y="5911850"/>
          <p14:tracePt t="10115" x="6513513" y="5911850"/>
          <p14:tracePt t="10123" x="6527800" y="5911850"/>
          <p14:tracePt t="10131" x="6542088" y="5911850"/>
          <p14:tracePt t="10155" x="6554788" y="5911850"/>
          <p14:tracePt t="10171" x="6569075" y="5911850"/>
          <p14:tracePt t="10228" x="6569075" y="5884863"/>
          <p14:tracePt t="10236" x="6583363" y="5856288"/>
          <p14:tracePt t="10244" x="6596063" y="5829300"/>
          <p14:tracePt t="10252" x="6596063" y="5788025"/>
          <p14:tracePt t="10260" x="6624638" y="5746750"/>
          <p14:tracePt t="10267" x="6637338" y="5705475"/>
          <p14:tracePt t="10275" x="6651625" y="5637213"/>
          <p14:tracePt t="10283" x="6665913" y="5568950"/>
          <p14:tracePt t="10292" x="6665913" y="5513388"/>
          <p14:tracePt t="10300" x="6665913" y="5445125"/>
          <p14:tracePt t="10310" x="6678613" y="5362575"/>
          <p14:tracePt t="10316" x="6678613" y="5294313"/>
          <p14:tracePt t="10323" x="6678613" y="5253038"/>
          <p14:tracePt t="10331" x="6678613" y="5199063"/>
          <p14:tracePt t="10339" x="6678613" y="5143500"/>
          <p14:tracePt t="10348" x="6678613" y="5087938"/>
          <p14:tracePt t="10355" x="6678613" y="5033963"/>
          <p14:tracePt t="10363" x="6678613" y="4965700"/>
          <p14:tracePt t="10371" x="6678613" y="4910138"/>
          <p14:tracePt t="10380" x="6678613" y="4883150"/>
          <p14:tracePt t="10388" x="6665913" y="4827588"/>
          <p14:tracePt t="10396" x="6665913" y="4786313"/>
          <p14:tracePt t="10404" x="6651625" y="4745038"/>
          <p14:tracePt t="10412" x="6637338" y="4705350"/>
          <p14:tracePt t="10420" x="6637338" y="4676775"/>
          <p14:tracePt t="10428" x="6637338" y="4635500"/>
          <p14:tracePt t="10435" x="6637338" y="4594225"/>
          <p14:tracePt t="10444" x="6624638" y="4540250"/>
          <p14:tracePt t="10452" x="6624638" y="4513263"/>
          <p14:tracePt t="10460" x="6610350" y="4471988"/>
          <p14:tracePt t="10468" x="6596063" y="4402138"/>
          <p14:tracePt t="10477" x="6583363" y="4333875"/>
          <p14:tracePt t="10484" x="6583363" y="4292600"/>
          <p14:tracePt t="10493" x="6569075" y="4238625"/>
          <p14:tracePt t="10500" x="6554788" y="4183063"/>
          <p14:tracePt t="10510" x="6542088" y="4100513"/>
          <p14:tracePt t="10516" x="6527800" y="4046538"/>
          <p14:tracePt t="10524" x="6500813" y="3978275"/>
          <p14:tracePt t="10531" x="6473825" y="3922713"/>
          <p14:tracePt t="10539" x="6459538" y="3840163"/>
          <p14:tracePt t="10547" x="6445250" y="3798888"/>
          <p14:tracePt t="10556" x="6403975" y="3730625"/>
          <p14:tracePt t="10563" x="6391275" y="3676650"/>
          <p14:tracePt t="10571" x="6362700" y="3635375"/>
          <p14:tracePt t="10580" x="6350000" y="3594100"/>
          <p14:tracePt t="10587" x="6323013" y="3565525"/>
          <p14:tracePt t="10596" x="6308725" y="3538538"/>
          <p14:tracePt t="10604" x="6281738" y="3511550"/>
          <p14:tracePt t="10613" x="6267450" y="3484563"/>
          <p14:tracePt t="10620" x="6240463" y="3455988"/>
          <p14:tracePt t="10628" x="6184900" y="3402013"/>
          <p14:tracePt t="10636" x="6157913" y="3373438"/>
          <p14:tracePt t="10644" x="6130925" y="3360738"/>
          <p14:tracePt t="10651" x="6102350" y="3333750"/>
          <p14:tracePt t="10660" x="6075363" y="3305175"/>
          <p14:tracePt t="10668" x="6048375" y="3278188"/>
          <p14:tracePt t="10676" x="5992813" y="3251200"/>
          <p14:tracePt t="10683" x="5965825" y="3222625"/>
          <p14:tracePt t="10692" x="5938838" y="3209925"/>
          <p14:tracePt t="10699" x="5897563" y="3168650"/>
          <p14:tracePt t="10708" x="5868988" y="3154363"/>
          <p14:tracePt t="10716" x="5842000" y="3127375"/>
          <p14:tracePt t="10723" x="5815013" y="3113088"/>
          <p14:tracePt t="10731" x="5788025" y="3100388"/>
          <p14:tracePt t="10739" x="5746750" y="3086100"/>
          <p14:tracePt t="10747" x="5746750" y="3071813"/>
          <p14:tracePt t="10756" x="5718175" y="3071813"/>
          <p14:tracePt t="10763" x="5705475" y="3059113"/>
          <p14:tracePt t="10780" x="5691188" y="3059113"/>
          <p14:tracePt t="10836" x="5678488" y="3071813"/>
          <p14:tracePt t="10844" x="5664200" y="3086100"/>
          <p14:tracePt t="10852" x="5649913" y="3127375"/>
          <p14:tracePt t="10861" x="5637213" y="3181350"/>
          <p14:tracePt t="10867" x="5622925" y="3222625"/>
          <p14:tracePt t="10876" x="5595938" y="3263900"/>
          <p14:tracePt t="10883" x="5595938" y="3292475"/>
          <p14:tracePt t="10891" x="5581650" y="3333750"/>
          <p14:tracePt t="10900" x="5567363" y="3373438"/>
          <p14:tracePt t="10908" x="5567363" y="3429000"/>
          <p14:tracePt t="10915" x="5567363" y="3511550"/>
          <p14:tracePt t="10924" x="5567363" y="3606800"/>
          <p14:tracePt t="10932" x="5567363" y="3689350"/>
          <p14:tracePt t="10940" x="5567363" y="3771900"/>
          <p14:tracePt t="10948" x="5595938" y="3867150"/>
          <p14:tracePt t="10955" x="5622925" y="3949700"/>
          <p14:tracePt t="10963" x="5664200" y="4032250"/>
          <p14:tracePt t="10971" x="5691188" y="4059238"/>
          <p14:tracePt t="10979" x="5705475" y="4073525"/>
          <p14:tracePt t="10987" x="5718175" y="4087813"/>
          <p14:tracePt t="11003" x="5732463" y="4087813"/>
          <p14:tracePt t="11023" x="5732463" y="4059238"/>
          <p14:tracePt t="11031" x="5746750" y="3990975"/>
          <p14:tracePt t="11040" x="5746750" y="3949700"/>
          <p14:tracePt t="11051" x="5746750" y="3895725"/>
          <p14:tracePt t="11059" x="5746750" y="3854450"/>
          <p14:tracePt t="11067" x="5746750" y="3798888"/>
          <p14:tracePt t="11076" x="5746750" y="3744913"/>
          <p14:tracePt t="11083" x="5746750" y="3716338"/>
          <p14:tracePt t="11092" x="5746750" y="3676650"/>
          <p14:tracePt t="11100" x="5732463" y="3635375"/>
          <p14:tracePt t="11109" x="5705475" y="3606800"/>
          <p14:tracePt t="11116" x="5705475" y="3594100"/>
          <p14:tracePt t="11124" x="5691188" y="3594100"/>
          <p14:tracePt t="11140" x="5678488" y="3594100"/>
          <p14:tracePt t="11152" x="5664200" y="3594100"/>
          <p14:tracePt t="11172" x="5664200" y="3606800"/>
          <p14:tracePt t="11180" x="5664200" y="3648075"/>
          <p14:tracePt t="11188" x="5649913" y="3676650"/>
          <p14:tracePt t="11195" x="5637213" y="3689350"/>
          <p14:tracePt t="11204" x="5637213" y="3703638"/>
          <p14:tracePt t="11211" x="5637213" y="3730625"/>
          <p14:tracePt t="11228" x="5637213" y="3744913"/>
          <p14:tracePt t="12035" x="5649913" y="3757613"/>
          <p14:tracePt t="12043" x="5678488" y="3786188"/>
          <p14:tracePt t="12051" x="5718175" y="3786188"/>
          <p14:tracePt t="12059" x="5746750" y="3798888"/>
          <p14:tracePt t="12067" x="5788025" y="3798888"/>
          <p14:tracePt t="12075" x="5829300" y="3813175"/>
          <p14:tracePt t="12083" x="5856288" y="3813175"/>
          <p14:tracePt t="12091" x="5897563" y="3827463"/>
          <p14:tracePt t="12099" x="5938838" y="3827463"/>
          <p14:tracePt t="12108" x="5965825" y="3840163"/>
          <p14:tracePt t="12115" x="5980113" y="3840163"/>
          <p14:tracePt t="12124" x="5992813" y="3854450"/>
          <p14:tracePt t="12131" x="6007100" y="3854450"/>
          <p14:tracePt t="12139" x="6019800" y="3854450"/>
          <p14:tracePt t="12164" x="6034088" y="3854450"/>
          <p14:tracePt t="12539" x="6048375" y="3854450"/>
          <p14:tracePt t="12563" x="6061075" y="3854450"/>
          <p14:tracePt t="12571" x="6075363" y="3840163"/>
          <p14:tracePt t="12579" x="6075363" y="3827463"/>
          <p14:tracePt t="12587" x="6075363" y="3813175"/>
          <p14:tracePt t="12603" x="6089650" y="3813175"/>
          <p14:tracePt t="12843" x="6102350" y="3827463"/>
          <p14:tracePt t="12859" x="6116638" y="3840163"/>
          <p14:tracePt t="12867" x="6116638" y="3854450"/>
          <p14:tracePt t="12875" x="6130925" y="3867150"/>
          <p14:tracePt t="12883" x="6130925" y="3881438"/>
          <p14:tracePt t="12891" x="6143625" y="3895725"/>
          <p14:tracePt t="12899" x="6143625" y="3922713"/>
          <p14:tracePt t="12908" x="6157913" y="3949700"/>
          <p14:tracePt t="12915" x="6157913" y="3978275"/>
          <p14:tracePt t="12924" x="6157913" y="4005263"/>
          <p14:tracePt t="12931" x="6157913" y="4032250"/>
          <p14:tracePt t="12939" x="6172200" y="4073525"/>
          <p14:tracePt t="12947" x="6172200" y="4114800"/>
          <p14:tracePt t="12955" x="6172200" y="4170363"/>
          <p14:tracePt t="12964" x="6172200" y="4224338"/>
          <p14:tracePt t="12972" x="6172200" y="4265613"/>
          <p14:tracePt t="12979" x="6172200" y="4321175"/>
          <p14:tracePt t="12988" x="6172200" y="4402138"/>
          <p14:tracePt t="12995" x="6172200" y="4484688"/>
          <p14:tracePt t="13003" x="6172200" y="4581525"/>
          <p14:tracePt t="13012" x="6172200" y="4691063"/>
          <p14:tracePt t="13019" x="6172200" y="4786313"/>
          <p14:tracePt t="13028" x="6172200" y="4856163"/>
          <p14:tracePt t="13037" x="6157913" y="4924425"/>
          <p14:tracePt t="13044" x="6143625" y="4992688"/>
          <p14:tracePt t="13051" x="6143625" y="5048250"/>
          <p14:tracePt t="13055" x="6143625" y="5102225"/>
          <p14:tracePt t="13067" x="6130925" y="5129213"/>
          <p14:tracePt t="13076" x="6130925" y="5157788"/>
          <p14:tracePt t="13083" x="6116638" y="5184775"/>
          <p14:tracePt t="13093" x="6116638" y="5199063"/>
          <p14:tracePt t="13100" x="6116638" y="5226050"/>
          <p14:tracePt t="13109" x="6102350" y="5238750"/>
          <p14:tracePt t="13115" x="6102350" y="5253038"/>
          <p14:tracePt t="13123" x="6102350" y="5267325"/>
          <p14:tracePt t="13131" x="6089650" y="5294313"/>
          <p14:tracePt t="13139" x="6075363" y="5308600"/>
          <p14:tracePt t="13148" x="6061075" y="5321300"/>
          <p14:tracePt t="13155" x="6048375" y="5349875"/>
          <p14:tracePt t="13163" x="5992813" y="5391150"/>
          <p14:tracePt t="13171" x="5965825" y="5403850"/>
          <p14:tracePt t="13180" x="5938838" y="5430838"/>
          <p14:tracePt t="13188" x="5897563" y="5430838"/>
          <p14:tracePt t="13196" x="5856288" y="5459413"/>
          <p14:tracePt t="13204" x="5815013" y="5472113"/>
          <p14:tracePt t="13212" x="5773738" y="5486400"/>
          <p14:tracePt t="13220" x="5732463" y="5486400"/>
          <p14:tracePt t="13228" x="5691188" y="5500688"/>
          <p14:tracePt t="13235" x="5649913" y="5513388"/>
          <p14:tracePt t="13243" x="5608638" y="5527675"/>
          <p14:tracePt t="13252" x="5567363" y="5527675"/>
          <p14:tracePt t="13260" x="5540375" y="5541963"/>
          <p14:tracePt t="13268" x="5513388" y="5541963"/>
          <p14:tracePt t="13277" x="5486400" y="5541963"/>
          <p14:tracePt t="13284" x="5445125" y="5554663"/>
          <p14:tracePt t="13293" x="5403850" y="5554663"/>
          <p14:tracePt t="13300" x="5362575" y="5554663"/>
          <p14:tracePt t="13310" x="5321300" y="5554663"/>
          <p14:tracePt t="13316" x="5265738" y="5541963"/>
          <p14:tracePt t="13323" x="5184775" y="5513388"/>
          <p14:tracePt t="13331" x="5170488" y="5513388"/>
          <p14:tracePt t="13340" x="5114925" y="5486400"/>
          <p14:tracePt t="13347" x="5046663" y="5472113"/>
          <p14:tracePt t="13356" x="5019675" y="5459413"/>
          <p14:tracePt t="13364" x="4978400" y="5445125"/>
          <p14:tracePt t="13372" x="4910138" y="5403850"/>
          <p14:tracePt t="13380" x="4881563" y="5391150"/>
          <p14:tracePt t="13387" x="4841875" y="5376863"/>
          <p14:tracePt t="13395" x="4813300" y="5349875"/>
          <p14:tracePt t="13403" x="4786313" y="5335588"/>
          <p14:tracePt t="13411" x="4759325" y="5308600"/>
          <p14:tracePt t="13419" x="4718050" y="5294313"/>
          <p14:tracePt t="13427" x="4703763" y="5267325"/>
          <p14:tracePt t="13435" x="4691063" y="5267325"/>
          <p14:tracePt t="13443" x="4691063" y="5253038"/>
          <p14:tracePt t="13451" x="4676775" y="5253038"/>
          <p14:tracePt t="13503" x="4662488" y="5253038"/>
          <p14:tracePt t="13511" x="4649788" y="5253038"/>
          <p14:tracePt t="13520" x="4635500" y="5253038"/>
          <p14:tracePt t="13527" x="4621213" y="5253038"/>
          <p14:tracePt t="13544" x="4594225" y="5253038"/>
          <p14:tracePt t="13555" x="4567238" y="5253038"/>
          <p14:tracePt t="13563" x="4538663" y="5253038"/>
          <p14:tracePt t="13571" x="4511675" y="5253038"/>
          <p14:tracePt t="13580" x="4484688" y="5253038"/>
          <p14:tracePt t="13583" x="4470400" y="5253038"/>
          <p14:tracePt t="13587" x="4457700" y="5253038"/>
          <p14:tracePt t="13596" x="4443413" y="5267325"/>
          <p14:tracePt t="13603" x="4429125" y="5280025"/>
          <p14:tracePt t="13644" x="4429125" y="5294313"/>
          <p14:tracePt t="13651" x="4429125" y="5321300"/>
          <p14:tracePt t="13659" x="4429125" y="5349875"/>
          <p14:tracePt t="13667" x="4429125" y="5376863"/>
          <p14:tracePt t="13675" x="4429125" y="5391150"/>
          <p14:tracePt t="13683" x="4443413" y="5418138"/>
          <p14:tracePt t="13693" x="4457700" y="5459413"/>
          <p14:tracePt t="13700" x="4470400" y="5486400"/>
          <p14:tracePt t="13710" x="4498975" y="5527675"/>
          <p14:tracePt t="13715" x="4525963" y="5554663"/>
          <p14:tracePt t="13723" x="4552950" y="5595938"/>
          <p14:tracePt t="13731" x="4608513" y="5637213"/>
          <p14:tracePt t="13740" x="4676775" y="5678488"/>
          <p14:tracePt t="13747" x="4703763" y="5692775"/>
          <p14:tracePt t="13755" x="4745038" y="5705475"/>
          <p14:tracePt t="13763" x="4813300" y="5734050"/>
          <p14:tracePt t="13771" x="4868863" y="5746750"/>
          <p14:tracePt t="13780" x="4951413" y="5773738"/>
          <p14:tracePt t="13788" x="5005388" y="5788025"/>
          <p14:tracePt t="13796" x="5087938" y="5802313"/>
          <p14:tracePt t="13804" x="5114925" y="5802313"/>
          <p14:tracePt t="13812" x="5170488" y="5802313"/>
          <p14:tracePt t="13820" x="5224463" y="5802313"/>
          <p14:tracePt t="13828" x="5265738" y="5802313"/>
          <p14:tracePt t="13836" x="5321300" y="5802313"/>
          <p14:tracePt t="13844" x="5375275" y="5802313"/>
          <p14:tracePt t="13852" x="5403850" y="5788025"/>
          <p14:tracePt t="13860" x="5457825" y="5773738"/>
          <p14:tracePt t="13877" x="5499100" y="5734050"/>
          <p14:tracePt t="13883" x="5526088" y="5705475"/>
          <p14:tracePt t="13892" x="5595938" y="5678488"/>
          <p14:tracePt t="13900" x="5608638" y="5651500"/>
          <p14:tracePt t="13909" x="5637213" y="5637213"/>
          <p14:tracePt t="13916" x="5691188" y="5610225"/>
          <p14:tracePt t="13924" x="5718175" y="5595938"/>
          <p14:tracePt t="13931" x="5732463" y="5595938"/>
          <p14:tracePt t="13939" x="5759450" y="5595938"/>
          <p14:tracePt t="13947" x="5800725" y="5568950"/>
          <p14:tracePt t="13955" x="5842000" y="5554663"/>
          <p14:tracePt t="13964" x="5868988" y="5554663"/>
          <p14:tracePt t="13972" x="5897563" y="5554663"/>
          <p14:tracePt t="13980" x="5924550" y="5541963"/>
          <p14:tracePt t="13987" x="5951538" y="5527675"/>
          <p14:tracePt t="13995" x="5980113" y="5527675"/>
          <p14:tracePt t="14003" x="6019800" y="5513388"/>
          <p14:tracePt t="14011" x="6048375" y="5513388"/>
          <p14:tracePt t="14019" x="6075363" y="5513388"/>
          <p14:tracePt t="14027" x="6089650" y="5513388"/>
          <p14:tracePt t="14036" x="6116638" y="5513388"/>
          <p14:tracePt t="14043" x="6143625" y="5513388"/>
          <p14:tracePt t="14051" x="6157913" y="5500688"/>
          <p14:tracePt t="14059" x="6172200" y="5500688"/>
          <p14:tracePt t="14067" x="6184900" y="5486400"/>
          <p14:tracePt t="14084" x="6184900" y="5472113"/>
          <p14:tracePt t="14093" x="6199188" y="5472113"/>
          <p14:tracePt t="14110" x="6211888" y="5472113"/>
          <p14:tracePt t="14140" x="6226175" y="5472113"/>
          <p14:tracePt t="14148" x="6226175" y="5459413"/>
          <p14:tracePt t="14176" x="6240463" y="5459413"/>
          <p14:tracePt t="14204" x="6253163" y="5459413"/>
          <p14:tracePt t="14220" x="6267450" y="5459413"/>
          <p14:tracePt t="14244" x="6281738" y="5445125"/>
          <p14:tracePt t="14276" x="6281738" y="5430838"/>
          <p14:tracePt t="14311" x="6294438" y="5430838"/>
          <p14:tracePt t="14515" x="6308725" y="5430838"/>
          <p14:tracePt t="14547" x="6323013" y="5430838"/>
          <p14:tracePt t="15271" x="6335713" y="5430838"/>
          <p14:tracePt t="15347" x="6350000" y="5430838"/>
          <p14:tracePt t="15355" x="6350000" y="5418138"/>
          <p14:tracePt t="15428" x="6362700" y="5418138"/>
          <p14:tracePt t="15475" x="6376988" y="5418138"/>
          <p14:tracePt t="15547" x="6376988" y="5403850"/>
          <p14:tracePt t="15579" x="6391275" y="5403850"/>
          <p14:tracePt t="15720" x="6403975" y="5403850"/>
          <p14:tracePt t="15751" x="6418263" y="5403850"/>
          <p14:tracePt t="15759" x="6432550" y="5403850"/>
          <p14:tracePt t="15791" x="6445250" y="5403850"/>
          <p14:tracePt t="15808" x="6459538" y="5403850"/>
          <p14:tracePt t="15823" x="6473825" y="5403850"/>
          <p14:tracePt t="15831" x="6486525" y="5403850"/>
          <p14:tracePt t="15843" x="6500813" y="5403850"/>
          <p14:tracePt t="15851" x="6513513" y="5403850"/>
          <p14:tracePt t="15859" x="6527800" y="5403850"/>
          <p14:tracePt t="15875" x="6554788" y="5403850"/>
          <p14:tracePt t="15883" x="6569075" y="5403850"/>
          <p14:tracePt t="15908" x="6583363" y="5403850"/>
          <p14:tracePt t="15987" x="6583363" y="5391150"/>
          <p14:tracePt t="16044" x="6596063" y="5391150"/>
          <p14:tracePt t="16075" x="6596063" y="5376863"/>
          <p14:tracePt t="16091" x="6596063" y="5362575"/>
          <p14:tracePt t="16115" x="6596063" y="5349875"/>
          <p14:tracePt t="16123" x="6610350" y="5349875"/>
          <p14:tracePt t="16131" x="6610350" y="5335588"/>
          <p14:tracePt t="16139" x="6624638" y="5335588"/>
          <p14:tracePt t="16155" x="6637338" y="5321300"/>
          <p14:tracePt t="16163" x="6637338" y="5308600"/>
          <p14:tracePt t="16171" x="6651625" y="5308600"/>
          <p14:tracePt t="16180" x="6651625" y="5294313"/>
          <p14:tracePt t="16188" x="6665913" y="5294313"/>
          <p14:tracePt t="16196" x="6665913" y="5280025"/>
          <p14:tracePt t="16204" x="6678613" y="5280025"/>
          <p14:tracePt t="16212" x="6678613" y="5267325"/>
          <p14:tracePt t="16220" x="6678613" y="5253038"/>
          <p14:tracePt t="16235" x="6678613" y="5238750"/>
          <p14:tracePt t="16259" x="6678613" y="5226050"/>
          <p14:tracePt t="16267" x="6692900" y="5226050"/>
          <p14:tracePt t="16547" x="6705600" y="5226050"/>
          <p14:tracePt t="16751" x="6705600" y="5211763"/>
          <p14:tracePt t="17251" x="6705600" y="5199063"/>
          <p14:tracePt t="17267" x="6705600" y="5184775"/>
          <p14:tracePt t="17283" x="6705600" y="5170488"/>
          <p14:tracePt t="17291" x="6705600" y="5157788"/>
          <p14:tracePt t="17299" x="6705600" y="5143500"/>
          <p14:tracePt t="17307" x="6705600" y="5129213"/>
          <p14:tracePt t="17315" x="6705600" y="5116513"/>
          <p14:tracePt t="17323" x="6705600" y="5102225"/>
          <p14:tracePt t="17331" x="6705600" y="5075238"/>
          <p14:tracePt t="17339" x="6705600" y="5048250"/>
          <p14:tracePt t="17347" x="6705600" y="5019675"/>
          <p14:tracePt t="17355" x="6705600" y="5006975"/>
          <p14:tracePt t="17363" x="6705600" y="4992688"/>
          <p14:tracePt t="17371" x="6705600" y="4965700"/>
          <p14:tracePt t="17379" x="6705600" y="4951413"/>
          <p14:tracePt t="17387" x="6705600" y="4937125"/>
          <p14:tracePt t="17395" x="6692900" y="4924425"/>
          <p14:tracePt t="17403" x="6678613" y="4910138"/>
          <p14:tracePt t="17411" x="6678613" y="4895850"/>
          <p14:tracePt t="17435" x="6665913" y="4883150"/>
          <p14:tracePt t="17443" x="6665913" y="4868863"/>
          <p14:tracePt t="17459" x="6665913" y="4856163"/>
          <p14:tracePt t="17467" x="6651625" y="4841875"/>
          <p14:tracePt t="17475" x="6651625" y="4814888"/>
          <p14:tracePt t="17483" x="6637338" y="4786313"/>
          <p14:tracePt t="17492" x="6624638" y="4745038"/>
          <p14:tracePt t="17500" x="6624638" y="4676775"/>
          <p14:tracePt t="17509" x="6610350" y="4635500"/>
          <p14:tracePt t="17516" x="6583363" y="4581525"/>
          <p14:tracePt t="17523" x="6569075" y="4552950"/>
          <p14:tracePt t="17532" x="6554788" y="4484688"/>
          <p14:tracePt t="17540" x="6527800" y="4389438"/>
          <p14:tracePt t="17548" x="6500813" y="4292600"/>
          <p14:tracePt t="17556" x="6473825" y="4183063"/>
          <p14:tracePt t="17564" x="6445250" y="4073525"/>
          <p14:tracePt t="17571" x="6418263" y="3963988"/>
          <p14:tracePt t="17579" x="6391275" y="3827463"/>
          <p14:tracePt t="17587" x="6362700" y="3716338"/>
          <p14:tracePt t="17596" x="6335713" y="3594100"/>
          <p14:tracePt t="17603" x="6308725" y="3497263"/>
          <p14:tracePt t="17612" x="6294438" y="3443288"/>
          <p14:tracePt t="17620" x="6281738" y="3414713"/>
          <p14:tracePt t="17628" x="6281738" y="3387725"/>
          <p14:tracePt t="17987" x="6281738" y="3373438"/>
          <p14:tracePt t="17995" x="6281738" y="3346450"/>
          <p14:tracePt t="18003" x="6281738" y="3319463"/>
          <p14:tracePt t="18012" x="6281738" y="3305175"/>
          <p14:tracePt t="18019" x="6281738" y="3263900"/>
          <p14:tracePt t="18027" x="6294438" y="3195638"/>
          <p14:tracePt t="18035" x="6308725" y="3154363"/>
          <p14:tracePt t="18043" x="6308725" y="3113088"/>
          <p14:tracePt t="18051" x="6323013" y="3059113"/>
          <p14:tracePt t="18059" x="6323013" y="3003550"/>
          <p14:tracePt t="18067" x="6323013" y="2921000"/>
          <p14:tracePt t="18075" x="6323013" y="2867025"/>
          <p14:tracePt t="18083" x="6323013" y="2798763"/>
          <p14:tracePt t="18091" x="6323013" y="2687638"/>
          <p14:tracePt t="18099" x="6323013" y="2592388"/>
          <p14:tracePt t="18108" x="6323013" y="2524125"/>
          <p14:tracePt t="18115" x="6323013" y="2441575"/>
          <p14:tracePt t="18123" x="6323013" y="2373313"/>
          <p14:tracePt t="18131" x="6323013" y="2317750"/>
          <p14:tracePt t="18139" x="6323013" y="2235200"/>
          <p14:tracePt t="18147" x="6323013" y="2139950"/>
          <p14:tracePt t="18156" x="6323013" y="2071688"/>
          <p14:tracePt t="18164" x="6308725" y="1974850"/>
          <p14:tracePt t="18172" x="6294438" y="1865313"/>
          <p14:tracePt t="18180" x="6267450" y="1728788"/>
          <p14:tracePt t="18187" x="6226175" y="1563688"/>
          <p14:tracePt t="18196" x="6184900" y="1398588"/>
          <p14:tracePt t="18203" x="6143625" y="1262063"/>
          <p14:tracePt t="18211" x="6102350" y="1111250"/>
          <p14:tracePt t="18219" x="6048375" y="987425"/>
          <p14:tracePt t="18228" x="6007100" y="836613"/>
          <p14:tracePt t="18236" x="5965825" y="685800"/>
          <p14:tracePt t="18243" x="5910263" y="534988"/>
          <p14:tracePt t="18251" x="5868988" y="425450"/>
          <p14:tracePt t="18259" x="5829300" y="274638"/>
          <p14:tracePt t="18267" x="5788025" y="9525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37921CF-3B98-23B8-566E-70C6A33B4745}"/>
              </a:ext>
            </a:extLst>
          </p:cNvPr>
          <p:cNvSpPr>
            <a:spLocks noGrp="1"/>
          </p:cNvSpPr>
          <p:nvPr>
            <p:ph type="ctrTitle"/>
          </p:nvPr>
        </p:nvSpPr>
        <p:spPr>
          <a:xfrm>
            <a:off x="1524000" y="243840"/>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Discussion - Limitations</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5" name="Title 1">
            <a:extLst>
              <a:ext uri="{FF2B5EF4-FFF2-40B4-BE49-F238E27FC236}">
                <a16:creationId xmlns:a16="http://schemas.microsoft.com/office/drawing/2014/main" id="{8BB3CB55-81C5-B10C-A939-5AC414792FDD}"/>
              </a:ext>
            </a:extLst>
          </p:cNvPr>
          <p:cNvSpPr txBox="1">
            <a:spLocks/>
          </p:cNvSpPr>
          <p:nvPr/>
        </p:nvSpPr>
        <p:spPr>
          <a:xfrm>
            <a:off x="312386" y="1402080"/>
            <a:ext cx="11789738" cy="10342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800" b="1" dirty="0">
              <a:latin typeface="CMU Serif" panose="02000603000000000000" pitchFamily="2" charset="0"/>
              <a:ea typeface="CMU Serif" panose="02000603000000000000" pitchFamily="2" charset="0"/>
              <a:cs typeface="CMU Serif" panose="02000603000000000000" pitchFamily="2" charset="0"/>
            </a:endParaRPr>
          </a:p>
          <a:p>
            <a:pPr algn="l"/>
            <a:r>
              <a:rPr lang="en-US" sz="2400" b="1" dirty="0">
                <a:latin typeface="CMU Serif" panose="02000603000000000000" pitchFamily="2" charset="0"/>
                <a:ea typeface="CMU Serif" panose="02000603000000000000" pitchFamily="2" charset="0"/>
                <a:cs typeface="CMU Serif" panose="02000603000000000000" pitchFamily="2" charset="0"/>
              </a:rPr>
              <a:t>No guarantee of consistency between source simulation and animated mesh</a:t>
            </a:r>
            <a:br>
              <a:rPr lang="en-US" sz="2400" b="1" dirty="0">
                <a:latin typeface="CMU Serif" panose="02000603000000000000" pitchFamily="2" charset="0"/>
                <a:ea typeface="CMU Serif" panose="02000603000000000000" pitchFamily="2" charset="0"/>
                <a:cs typeface="CMU Serif" panose="02000603000000000000" pitchFamily="2" charset="0"/>
              </a:rPr>
            </a:br>
            <a:br>
              <a:rPr lang="en-US" sz="2400" b="1" dirty="0">
                <a:latin typeface="CMU Serif" panose="02000603000000000000" pitchFamily="2" charset="0"/>
                <a:ea typeface="CMU Serif" panose="02000603000000000000" pitchFamily="2" charset="0"/>
                <a:cs typeface="CMU Serif" panose="02000603000000000000" pitchFamily="2" charset="0"/>
              </a:rPr>
            </a:br>
            <a:endParaRPr lang="en-US" sz="2400" b="1" dirty="0">
              <a:latin typeface="CMU Serif" panose="02000603000000000000" pitchFamily="2" charset="0"/>
              <a:ea typeface="CMU Serif" panose="02000603000000000000" pitchFamily="2" charset="0"/>
              <a:cs typeface="CMU Serif" panose="02000603000000000000" pitchFamily="2" charset="0"/>
            </a:endParaRPr>
          </a:p>
        </p:txBody>
      </p:sp>
      <p:pic>
        <p:nvPicPr>
          <p:cNvPr id="6" name="Picture 5">
            <a:extLst>
              <a:ext uri="{FF2B5EF4-FFF2-40B4-BE49-F238E27FC236}">
                <a16:creationId xmlns:a16="http://schemas.microsoft.com/office/drawing/2014/main" id="{A8BFC426-527E-2538-891B-A29C7881EBC4}"/>
              </a:ext>
            </a:extLst>
          </p:cNvPr>
          <p:cNvPicPr>
            <a:picLocks noChangeAspect="1"/>
          </p:cNvPicPr>
          <p:nvPr/>
        </p:nvPicPr>
        <p:blipFill rotWithShape="1">
          <a:blip r:embed="rId5"/>
          <a:srcRect t="18333" b="7670"/>
          <a:stretch/>
        </p:blipFill>
        <p:spPr>
          <a:xfrm>
            <a:off x="701072" y="1992173"/>
            <a:ext cx="10789856" cy="4491060"/>
          </a:xfrm>
          <a:prstGeom prst="rect">
            <a:avLst/>
          </a:prstGeom>
        </p:spPr>
      </p:pic>
      <p:sp>
        <p:nvSpPr>
          <p:cNvPr id="2" name="Slide Number Placeholder 1">
            <a:extLst>
              <a:ext uri="{FF2B5EF4-FFF2-40B4-BE49-F238E27FC236}">
                <a16:creationId xmlns:a16="http://schemas.microsoft.com/office/drawing/2014/main" id="{9551F474-5330-5F57-40D7-9554189DD390}"/>
              </a:ext>
            </a:extLst>
          </p:cNvPr>
          <p:cNvSpPr>
            <a:spLocks noGrp="1"/>
          </p:cNvSpPr>
          <p:nvPr>
            <p:ph type="sldNum" sz="quarter" idx="12"/>
          </p:nvPr>
        </p:nvSpPr>
        <p:spPr/>
        <p:txBody>
          <a:bodyPr/>
          <a:lstStyle/>
          <a:p>
            <a:fld id="{5A6CCE75-E5F9-4A86-AE3A-55B0FDCE254B}" type="slidenum">
              <a:rPr lang="en-CA" smtClean="0"/>
              <a:t>35</a:t>
            </a:fld>
            <a:endParaRPr lang="en-CA"/>
          </a:p>
        </p:txBody>
      </p:sp>
      <p:pic>
        <p:nvPicPr>
          <p:cNvPr id="12" name="Audio 11">
            <a:hlinkClick r:id="" action="ppaction://media"/>
            <a:extLst>
              <a:ext uri="{FF2B5EF4-FFF2-40B4-BE49-F238E27FC236}">
                <a16:creationId xmlns:a16="http://schemas.microsoft.com/office/drawing/2014/main" id="{863BC56B-45BA-7265-3B0A-048E09EE3A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45759469"/>
      </p:ext>
    </p:extLst>
  </p:cSld>
  <p:clrMapOvr>
    <a:masterClrMapping/>
  </p:clrMapOvr>
  <mc:AlternateContent xmlns:mc="http://schemas.openxmlformats.org/markup-compatibility/2006" xmlns:p14="http://schemas.microsoft.com/office/powerpoint/2010/main">
    <mc:Choice Requires="p14">
      <p:transition spd="slow" p14:dur="2000" advTm="19919"/>
    </mc:Choice>
    <mc:Fallback xmlns="">
      <p:transition spd="slow" advTm="19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619" x="3867150" y="6721475"/>
          <p14:tracePt t="627" x="3963988" y="6638925"/>
          <p14:tracePt t="635" x="4059238" y="6570663"/>
          <p14:tracePt t="643" x="4168775" y="6473825"/>
          <p14:tracePt t="651" x="4278313" y="6405563"/>
          <p14:tracePt t="659" x="4387850" y="6337300"/>
          <p14:tracePt t="667" x="4470400" y="6267450"/>
          <p14:tracePt t="675" x="4579938" y="6186488"/>
          <p14:tracePt t="683" x="4608513" y="6172200"/>
          <p14:tracePt t="691" x="4676775" y="6103938"/>
          <p14:tracePt t="699" x="4730750" y="6076950"/>
          <p14:tracePt t="708" x="4745038" y="6048375"/>
          <p14:tracePt t="716" x="4786313" y="6021388"/>
          <p14:tracePt t="723" x="4813300" y="5980113"/>
          <p14:tracePt t="731" x="4868863" y="5924550"/>
          <p14:tracePt t="739" x="4895850" y="5897563"/>
          <p14:tracePt t="747" x="4937125" y="5870575"/>
          <p14:tracePt t="755" x="4951413" y="5856288"/>
          <p14:tracePt t="763" x="4964113" y="5843588"/>
          <p14:tracePt t="772" x="4992688" y="5829300"/>
          <p14:tracePt t="780" x="4992688" y="5815013"/>
          <p14:tracePt t="788" x="5005388" y="5815013"/>
          <p14:tracePt t="1171" x="5032375" y="5788025"/>
          <p14:tracePt t="1179" x="5087938" y="5734050"/>
          <p14:tracePt t="1187" x="5114925" y="5705475"/>
          <p14:tracePt t="1196" x="5156200" y="5651500"/>
          <p14:tracePt t="1204" x="5197475" y="5610225"/>
          <p14:tracePt t="1211" x="5197475" y="5581650"/>
          <p14:tracePt t="1220" x="5224463" y="5554663"/>
          <p14:tracePt t="1228" x="5238750" y="5513388"/>
          <p14:tracePt t="1235" x="5265738" y="5500688"/>
          <p14:tracePt t="1243" x="5280025" y="5472113"/>
          <p14:tracePt t="1252" x="5294313" y="5445125"/>
          <p14:tracePt t="1260" x="5307013" y="5430838"/>
          <p14:tracePt t="1268" x="5321300" y="5418138"/>
          <p14:tracePt t="1276" x="5335588" y="5403850"/>
          <p14:tracePt t="1283" x="5335588" y="5391150"/>
          <p14:tracePt t="1291" x="5348288" y="5391150"/>
          <p14:tracePt t="1299" x="5348288" y="5376863"/>
          <p14:tracePt t="1307" x="5348288" y="5362575"/>
          <p14:tracePt t="1316" x="5362575" y="5362575"/>
          <p14:tracePt t="1324" x="5375275" y="5335588"/>
          <p14:tracePt t="1331" x="5389563" y="5321300"/>
          <p14:tracePt t="1348" x="5403850" y="5294313"/>
          <p14:tracePt t="1355" x="5403850" y="5280025"/>
          <p14:tracePt t="1364" x="5416550" y="5280025"/>
          <p14:tracePt t="1371" x="5416550" y="5253038"/>
          <p14:tracePt t="1379" x="5430838" y="5253038"/>
          <p14:tracePt t="1388" x="5430838" y="5238750"/>
          <p14:tracePt t="1403" x="5445125" y="5226050"/>
          <p14:tracePt t="1427" x="5457825" y="5211763"/>
          <p14:tracePt t="1446" x="5472113" y="5211763"/>
          <p14:tracePt t="1452" x="5472113" y="5199063"/>
          <p14:tracePt t="1467" x="5486400" y="5184775"/>
          <p14:tracePt t="1492" x="5499100" y="5170488"/>
          <p14:tracePt t="1524" x="5499100" y="5157788"/>
          <p14:tracePt t="1531" x="5499100" y="5143500"/>
          <p14:tracePt t="1579" x="5513388" y="5143500"/>
          <p14:tracePt t="2252" x="5526088" y="5143500"/>
          <p14:tracePt t="2268" x="5540375" y="5143500"/>
          <p14:tracePt t="2797" x="5540375" y="5116513"/>
          <p14:tracePt t="2804" x="5540375" y="5102225"/>
          <p14:tracePt t="2812" x="5540375" y="5087938"/>
          <p14:tracePt t="2820" x="5540375" y="5075238"/>
          <p14:tracePt t="2830" x="5554663" y="5075238"/>
          <p14:tracePt t="2836" x="5554663" y="5060950"/>
          <p14:tracePt t="2846" x="5554663" y="5048250"/>
          <p14:tracePt t="2884" x="5567363" y="5048250"/>
          <p14:tracePt t="2892" x="5567363" y="5033963"/>
          <p14:tracePt t="2915" x="5581650" y="5019675"/>
          <p14:tracePt t="2940" x="5595938" y="5019675"/>
          <p14:tracePt t="2948" x="5595938" y="5006975"/>
          <p14:tracePt t="3051" x="5608638" y="5006975"/>
          <p14:tracePt t="3059" x="5622925" y="5006975"/>
          <p14:tracePt t="3067" x="5637213" y="5006975"/>
          <p14:tracePt t="3075" x="5649913" y="5006975"/>
          <p14:tracePt t="3083" x="5664200" y="5006975"/>
          <p14:tracePt t="3091" x="5705475" y="5006975"/>
          <p14:tracePt t="3099" x="5732463" y="5006975"/>
          <p14:tracePt t="3107" x="5759450" y="5006975"/>
          <p14:tracePt t="3116" x="5773738" y="5006975"/>
          <p14:tracePt t="3124" x="5788025" y="5006975"/>
          <p14:tracePt t="3132" x="5800725" y="5006975"/>
          <p14:tracePt t="3140" x="5815013" y="5006975"/>
          <p14:tracePt t="3148" x="5829300" y="5019675"/>
          <p14:tracePt t="3164" x="5829300" y="5033963"/>
          <p14:tracePt t="3171" x="5842000" y="5033963"/>
          <p14:tracePt t="3179" x="5856288" y="5048250"/>
          <p14:tracePt t="3187" x="5868988" y="5048250"/>
          <p14:tracePt t="3196" x="5897563" y="5060950"/>
          <p14:tracePt t="3204" x="5910263" y="5075238"/>
          <p14:tracePt t="3211" x="5938838" y="5087938"/>
          <p14:tracePt t="3220" x="5980113" y="5116513"/>
          <p14:tracePt t="3228" x="5992813" y="5116513"/>
          <p14:tracePt t="3236" x="6019800" y="5116513"/>
          <p14:tracePt t="3244" x="6034088" y="5116513"/>
          <p14:tracePt t="3251" x="6061075" y="5129213"/>
          <p14:tracePt t="3268" x="6075363" y="5129213"/>
          <p14:tracePt t="3476" x="6089650" y="5129213"/>
          <p14:tracePt t="3508" x="6102350" y="5129213"/>
          <p14:tracePt t="3579" x="6102350" y="5143500"/>
          <p14:tracePt t="3628" x="6116638" y="5143500"/>
          <p14:tracePt t="3707" x="6130925" y="5143500"/>
          <p14:tracePt t="3747" x="6143625" y="5143500"/>
          <p14:tracePt t="3795" x="6157913" y="5143500"/>
          <p14:tracePt t="3813" x="6172200" y="5143500"/>
          <p14:tracePt t="3844" x="6184900" y="5143500"/>
          <p14:tracePt t="3867" x="6184900" y="5129213"/>
          <p14:tracePt t="3891" x="6199188" y="5129213"/>
          <p14:tracePt t="3908" x="6211888" y="5129213"/>
          <p14:tracePt t="3916" x="6226175" y="5129213"/>
          <p14:tracePt t="3923" x="6253163" y="5129213"/>
          <p14:tracePt t="3931" x="6267450" y="5129213"/>
          <p14:tracePt t="3939" x="6281738" y="5129213"/>
          <p14:tracePt t="3947" x="6294438" y="5129213"/>
          <p14:tracePt t="3956" x="6335713" y="5116513"/>
          <p14:tracePt t="3964" x="6350000" y="5116513"/>
          <p14:tracePt t="3972" x="6376988" y="5102225"/>
          <p14:tracePt t="3980" x="6403975" y="5102225"/>
          <p14:tracePt t="3987" x="6418263" y="5102225"/>
          <p14:tracePt t="3996" x="6432550" y="5087938"/>
          <p14:tracePt t="4003" x="6445250" y="5087938"/>
          <p14:tracePt t="4027" x="6459538" y="5087938"/>
          <p14:tracePt t="4312" x="6473825" y="5087938"/>
          <p14:tracePt t="4324" x="6486525" y="5087938"/>
          <p14:tracePt t="4364" x="6486525" y="5075238"/>
          <p14:tracePt t="4371" x="6500813" y="5075238"/>
          <p14:tracePt t="4395" x="6513513" y="5060950"/>
          <p14:tracePt t="4412" x="6542088" y="5060950"/>
          <p14:tracePt t="4419" x="6554788" y="5060950"/>
          <p14:tracePt t="4428" x="6554788" y="5048250"/>
          <p14:tracePt t="4435" x="6569075" y="5048250"/>
          <p14:tracePt t="4451" x="6583363" y="5048250"/>
          <p14:tracePt t="4459" x="6583363" y="5033963"/>
          <p14:tracePt t="4475" x="6583363" y="5019675"/>
          <p14:tracePt t="4484" x="6596063" y="5019675"/>
          <p14:tracePt t="4499" x="6596063" y="5006975"/>
          <p14:tracePt t="4515" x="6610350" y="5006975"/>
          <p14:tracePt t="4544" x="6610350" y="4992688"/>
          <p14:tracePt t="4555" x="6610350" y="4965700"/>
          <p14:tracePt t="4563" x="6610350" y="4937125"/>
          <p14:tracePt t="4571" x="6596063" y="4924425"/>
          <p14:tracePt t="4579" x="6596063" y="4883150"/>
          <p14:tracePt t="4587" x="6596063" y="4856163"/>
          <p14:tracePt t="4595" x="6596063" y="4814888"/>
          <p14:tracePt t="4603" x="6596063" y="4773613"/>
          <p14:tracePt t="4612" x="6596063" y="4732338"/>
          <p14:tracePt t="4619" x="6596063" y="4691063"/>
          <p14:tracePt t="4628" x="6596063" y="4649788"/>
          <p14:tracePt t="4635" x="6610350" y="4567238"/>
          <p14:tracePt t="4644" x="6610350" y="4540250"/>
          <p14:tracePt t="4651" x="6637338" y="4498975"/>
          <p14:tracePt t="4659" x="6651625" y="4457700"/>
          <p14:tracePt t="4667" x="6665913" y="4389438"/>
          <p14:tracePt t="4675" x="6692900" y="4333875"/>
          <p14:tracePt t="4683" x="6719888" y="4265613"/>
          <p14:tracePt t="4691" x="6746875" y="4210050"/>
          <p14:tracePt t="4699" x="6775450" y="4141788"/>
          <p14:tracePt t="4707" x="6788150" y="4087813"/>
          <p14:tracePt t="4715" x="6816725" y="4059238"/>
          <p14:tracePt t="4724" x="6843713" y="4005263"/>
          <p14:tracePt t="4731" x="6911975" y="3937000"/>
          <p14:tracePt t="4739" x="6953250" y="3895725"/>
          <p14:tracePt t="4747" x="6980238" y="3840163"/>
          <p14:tracePt t="4755" x="7007225" y="3798888"/>
          <p14:tracePt t="4763" x="7035800" y="3771900"/>
          <p14:tracePt t="4771" x="7035800" y="3744913"/>
          <p14:tracePt t="4779" x="7048500" y="3689350"/>
          <p14:tracePt t="4788" x="7077075" y="3662363"/>
          <p14:tracePt t="4795" x="7089775" y="3621088"/>
          <p14:tracePt t="4803" x="7089775" y="3594100"/>
          <p14:tracePt t="4812" x="7104063" y="3552825"/>
          <p14:tracePt t="4819" x="7118350" y="3511550"/>
          <p14:tracePt t="4829" x="7131050" y="3484563"/>
          <p14:tracePt t="4836" x="7131050" y="3443288"/>
          <p14:tracePt t="4844" x="7145338" y="3414713"/>
          <p14:tracePt t="4851" x="7145338" y="3402013"/>
          <p14:tracePt t="4859" x="7159625" y="3387725"/>
          <p14:tracePt t="4867" x="7159625" y="3373438"/>
          <p14:tracePt t="4900" x="7172325" y="3373438"/>
          <p14:tracePt t="4908" x="7172325" y="3387725"/>
          <p14:tracePt t="4916" x="7186613" y="3443288"/>
          <p14:tracePt t="4924" x="7186613" y="3470275"/>
          <p14:tracePt t="4932" x="7186613" y="3524250"/>
          <p14:tracePt t="4940" x="7186613" y="3621088"/>
          <p14:tracePt t="4948" x="7186613" y="3689350"/>
          <p14:tracePt t="4956" x="7186613" y="3827463"/>
          <p14:tracePt t="4964" x="7172325" y="3895725"/>
          <p14:tracePt t="4971" x="7131050" y="4005263"/>
          <p14:tracePt t="4979" x="7089775" y="4087813"/>
          <p14:tracePt t="4987" x="7062788" y="4114800"/>
          <p14:tracePt t="4996" x="7021513" y="4141788"/>
          <p14:tracePt t="5003" x="6980238" y="4156075"/>
          <p14:tracePt t="5011" x="6953250" y="4156075"/>
          <p14:tracePt t="5019" x="6938963" y="4156075"/>
          <p14:tracePt t="5027" x="6926263" y="4156075"/>
          <p14:tracePt t="5035" x="6911975" y="4100513"/>
          <p14:tracePt t="5044" x="6897688" y="4059238"/>
          <p14:tracePt t="5055" x="6897688" y="4019550"/>
          <p14:tracePt t="5059" x="6897688" y="3949700"/>
          <p14:tracePt t="5067" x="6897688" y="3867150"/>
          <p14:tracePt t="5075" x="6897688" y="3730625"/>
          <p14:tracePt t="5083" x="6897688" y="3621088"/>
          <p14:tracePt t="5091" x="6897688" y="3524250"/>
          <p14:tracePt t="5099" x="6911975" y="3429000"/>
          <p14:tracePt t="5107" x="6926263" y="3414713"/>
          <p14:tracePt t="5115" x="6980238" y="3360738"/>
          <p14:tracePt t="5131" x="6994525" y="3360738"/>
          <p14:tracePt t="5139" x="7007225" y="3360738"/>
          <p14:tracePt t="5147" x="7007225" y="3387725"/>
          <p14:tracePt t="5155" x="7021513" y="3470275"/>
          <p14:tracePt t="5163" x="7021513" y="3511550"/>
          <p14:tracePt t="5171" x="7021513" y="3565525"/>
          <p14:tracePt t="5179" x="7021513" y="3635375"/>
          <p14:tracePt t="5187" x="7021513" y="3689350"/>
          <p14:tracePt t="5195" x="6994525" y="3771900"/>
          <p14:tracePt t="5203" x="6980238" y="3840163"/>
          <p14:tracePt t="5213" x="6953250" y="3867150"/>
          <p14:tracePt t="5220" x="6938963" y="3867150"/>
          <p14:tracePt t="5230" x="6938963" y="3881438"/>
          <p14:tracePt t="5268" x="6938963" y="3854450"/>
          <p14:tracePt t="5276" x="6926263" y="3840163"/>
          <p14:tracePt t="5284" x="6926263" y="3827463"/>
          <p14:tracePt t="5292" x="6926263" y="3798888"/>
          <p14:tracePt t="5308" x="6911975" y="3786188"/>
          <p14:tracePt t="5323" x="6911975" y="3771900"/>
          <p14:tracePt t="5332" x="6897688" y="3771900"/>
          <p14:tracePt t="5731" x="6897688" y="3757613"/>
          <p14:tracePt t="5739" x="6897688" y="3744913"/>
          <p14:tracePt t="5747" x="6884988" y="3730625"/>
          <p14:tracePt t="5755" x="6870700" y="3703638"/>
          <p14:tracePt t="5763" x="6843713" y="3676650"/>
          <p14:tracePt t="5771" x="6829425" y="3648075"/>
          <p14:tracePt t="5780" x="6816725" y="3621088"/>
          <p14:tracePt t="5788" x="6802438" y="3606800"/>
          <p14:tracePt t="5796" x="6788150" y="3579813"/>
          <p14:tracePt t="5804" x="6775450" y="3552825"/>
          <p14:tracePt t="5812" x="6761163" y="3538538"/>
          <p14:tracePt t="5820" x="6746875" y="3511550"/>
          <p14:tracePt t="5836" x="6746875" y="3497263"/>
          <p14:tracePt t="5852" x="6734175" y="3484563"/>
          <p14:tracePt t="5860" x="6719888" y="3484563"/>
          <p14:tracePt t="5868" x="6719888" y="3470275"/>
          <p14:tracePt t="5963" x="6719888" y="3484563"/>
          <p14:tracePt t="5987" x="6719888" y="3497263"/>
          <p14:tracePt t="6012" x="6719888" y="3511550"/>
          <p14:tracePt t="6027" x="6719888" y="3538538"/>
          <p14:tracePt t="6035" x="6705600" y="3579813"/>
          <p14:tracePt t="6043" x="6705600" y="3606800"/>
          <p14:tracePt t="6065" x="6705600" y="3676650"/>
          <p14:tracePt t="6068" x="6705600" y="3703638"/>
          <p14:tracePt t="6080" x="6705600" y="3716338"/>
          <p14:tracePt t="6087" x="6705600" y="3744913"/>
          <p14:tracePt t="6452" x="6705600" y="3757613"/>
          <p14:tracePt t="6460" x="6705600" y="3786188"/>
          <p14:tracePt t="6476" x="6705600" y="3798888"/>
          <p14:tracePt t="6484" x="6692900" y="3798888"/>
          <p14:tracePt t="6492" x="6678613" y="3827463"/>
          <p14:tracePt t="6500" x="6678613" y="3840163"/>
          <p14:tracePt t="6515" x="6665913" y="3854450"/>
          <p14:tracePt t="6524" x="6665913" y="3867150"/>
          <p14:tracePt t="6532" x="6637338" y="3895725"/>
          <p14:tracePt t="6540" x="6624638" y="3908425"/>
          <p14:tracePt t="6548" x="6583363" y="3937000"/>
          <p14:tracePt t="6556" x="6527800" y="3963988"/>
          <p14:tracePt t="6563" x="6459538" y="4005263"/>
          <p14:tracePt t="6571" x="6418263" y="4032250"/>
          <p14:tracePt t="6579" x="6376988" y="4032250"/>
          <p14:tracePt t="6591" x="6350000" y="4032250"/>
          <p14:tracePt t="6599" x="6308725" y="4019550"/>
          <p14:tracePt t="6603" x="6267450" y="4005263"/>
          <p14:tracePt t="6611" x="6226175" y="4005263"/>
          <p14:tracePt t="6619" x="6184900" y="3990975"/>
          <p14:tracePt t="6627" x="6116638" y="3978275"/>
          <p14:tracePt t="6635" x="6061075" y="3978275"/>
          <p14:tracePt t="6643" x="6007100" y="3978275"/>
          <p14:tracePt t="6651" x="5938838" y="3978275"/>
          <p14:tracePt t="6659" x="5856288" y="3978275"/>
          <p14:tracePt t="6667" x="5773738" y="3963988"/>
          <p14:tracePt t="6675" x="5705475" y="3963988"/>
          <p14:tracePt t="6683" x="5622925" y="3949700"/>
          <p14:tracePt t="6691" x="5608638" y="3949700"/>
          <p14:tracePt t="6699" x="5567363" y="3937000"/>
          <p14:tracePt t="6707" x="5513388" y="3908425"/>
          <p14:tracePt t="6715" x="5457825" y="3881438"/>
          <p14:tracePt t="6723" x="5416550" y="3867150"/>
          <p14:tracePt t="6731" x="5389563" y="3854450"/>
          <p14:tracePt t="6739" x="5362575" y="3840163"/>
          <p14:tracePt t="6747" x="5335588" y="3827463"/>
          <p14:tracePt t="7315" x="5348288" y="3840163"/>
          <p14:tracePt t="7323" x="5362575" y="3840163"/>
          <p14:tracePt t="7331" x="5403850" y="3854450"/>
          <p14:tracePt t="7339" x="5416550" y="3881438"/>
          <p14:tracePt t="7347" x="5445125" y="3881438"/>
          <p14:tracePt t="7355" x="5472113" y="3881438"/>
          <p14:tracePt t="7363" x="5499100" y="3895725"/>
          <p14:tracePt t="7371" x="5513388" y="3895725"/>
          <p14:tracePt t="7379" x="5526088" y="3908425"/>
          <p14:tracePt t="7387" x="5554663" y="3908425"/>
          <p14:tracePt t="7403" x="5567363" y="3908425"/>
          <p14:tracePt t="7411" x="5595938" y="3908425"/>
          <p14:tracePt t="7419" x="5608638" y="3922713"/>
          <p14:tracePt t="7427" x="5622925" y="3922713"/>
          <p14:tracePt t="7435" x="5664200" y="3922713"/>
          <p14:tracePt t="7443" x="5691188" y="3922713"/>
          <p14:tracePt t="7451" x="5732463" y="3922713"/>
          <p14:tracePt t="7459" x="5788025" y="3922713"/>
          <p14:tracePt t="7467" x="5856288" y="3922713"/>
          <p14:tracePt t="7475" x="5910263" y="3922713"/>
          <p14:tracePt t="7483" x="5951538" y="3922713"/>
          <p14:tracePt t="7491" x="6007100" y="3908425"/>
          <p14:tracePt t="7499" x="6048375" y="3908425"/>
          <p14:tracePt t="7507" x="6089650" y="3908425"/>
          <p14:tracePt t="7515" x="6143625" y="3895725"/>
          <p14:tracePt t="7523" x="6172200" y="3881438"/>
          <p14:tracePt t="7531" x="6240463" y="3867150"/>
          <p14:tracePt t="7539" x="6308725" y="3854450"/>
          <p14:tracePt t="7547" x="6335713" y="3840163"/>
          <p14:tracePt t="7555" x="6403975" y="3840163"/>
          <p14:tracePt t="7567" x="6445250" y="3827463"/>
          <p14:tracePt t="7575" x="6486525" y="3813175"/>
          <p14:tracePt t="7583" x="6513513" y="3813175"/>
          <p14:tracePt t="7591" x="6569075" y="3798888"/>
          <p14:tracePt t="7599" x="6596063" y="3786188"/>
          <p14:tracePt t="7607" x="6624638" y="3786188"/>
          <p14:tracePt t="7615" x="6637338" y="3786188"/>
          <p14:tracePt t="7623" x="6678613" y="3786188"/>
          <p14:tracePt t="7627" x="6705600" y="3771900"/>
          <p14:tracePt t="7635" x="6719888" y="3757613"/>
          <p14:tracePt t="7648" x="6746875" y="3757613"/>
          <p14:tracePt t="7656" x="6775450" y="3744913"/>
          <p14:tracePt t="7664" x="6802438" y="3730625"/>
          <p14:tracePt t="7672" x="6829425" y="3730625"/>
          <p14:tracePt t="7680" x="6870700" y="3716338"/>
          <p14:tracePt t="7687" x="6897688" y="3703638"/>
          <p14:tracePt t="7692" x="6938963" y="3689350"/>
          <p14:tracePt t="7700" x="6953250" y="3689350"/>
          <p14:tracePt t="7708" x="6980238" y="3676650"/>
          <p14:tracePt t="7716" x="6994525" y="3662363"/>
          <p14:tracePt t="7724" x="7007225" y="3662363"/>
          <p14:tracePt t="7732" x="7021513" y="3648075"/>
          <p14:tracePt t="7740" x="7035800" y="3648075"/>
          <p14:tracePt t="7748" x="7048500" y="3635375"/>
          <p14:tracePt t="7756" x="7062788" y="3635375"/>
          <p14:tracePt t="7763" x="7077075" y="3621088"/>
          <p14:tracePt t="7787" x="7089775" y="3621088"/>
          <p14:tracePt t="7795" x="7104063" y="3606800"/>
          <p14:tracePt t="7803" x="7118350" y="3606800"/>
          <p14:tracePt t="7811" x="7118350" y="3594100"/>
          <p14:tracePt t="7820" x="7145338" y="3594100"/>
          <p14:tracePt t="7830" x="7159625" y="3579813"/>
          <p14:tracePt t="7836" x="7172325" y="3565525"/>
          <p14:tracePt t="7845" x="7199313" y="3565525"/>
          <p14:tracePt t="7852" x="7199313" y="3538538"/>
          <p14:tracePt t="7860" x="7227888" y="3538538"/>
          <p14:tracePt t="7868" x="7227888" y="3511550"/>
          <p14:tracePt t="7876" x="7240588" y="3497263"/>
          <p14:tracePt t="7885" x="7254875" y="3484563"/>
          <p14:tracePt t="7891" x="7254875" y="3470275"/>
          <p14:tracePt t="7907" x="7254875" y="3455988"/>
          <p14:tracePt t="7915" x="7254875" y="3443288"/>
          <p14:tracePt t="7931" x="7254875" y="3429000"/>
          <p14:tracePt t="7964" x="7254875" y="3414713"/>
          <p14:tracePt t="7988" x="7254875" y="3402013"/>
          <p14:tracePt t="8012" x="7254875" y="3387725"/>
          <p14:tracePt t="8043" x="7240588" y="3387725"/>
          <p14:tracePt t="8067" x="7227888" y="3387725"/>
          <p14:tracePt t="8091" x="7227888" y="3402013"/>
          <p14:tracePt t="8123" x="7213600" y="3402013"/>
          <p14:tracePt t="8139" x="7213600" y="3414713"/>
          <p14:tracePt t="8164" x="7213600" y="3429000"/>
          <p14:tracePt t="8467" x="7213600" y="3443288"/>
          <p14:tracePt t="8836" x="7199313" y="3443288"/>
          <p14:tracePt t="8844" x="7199313" y="3455988"/>
          <p14:tracePt t="8940" x="7199313" y="3470275"/>
          <p14:tracePt t="8988" x="7186613" y="3470275"/>
          <p14:tracePt t="8995" x="7172325" y="3470275"/>
          <p14:tracePt t="9003" x="7159625" y="3470275"/>
          <p14:tracePt t="9011" x="7131050" y="3470275"/>
          <p14:tracePt t="9019" x="7118350" y="3484563"/>
          <p14:tracePt t="9027" x="7104063" y="3497263"/>
          <p14:tracePt t="9035" x="7077075" y="3511550"/>
          <p14:tracePt t="9051" x="7048500" y="3511550"/>
          <p14:tracePt t="9059" x="7021513" y="3497263"/>
          <p14:tracePt t="9067" x="6994525" y="3484563"/>
          <p14:tracePt t="9075" x="6953250" y="3443288"/>
          <p14:tracePt t="9083" x="6884988" y="3414713"/>
          <p14:tracePt t="9091" x="6829425" y="3387725"/>
          <p14:tracePt t="9100" x="6775450" y="3360738"/>
          <p14:tracePt t="9108" x="6719888" y="3319463"/>
          <p14:tracePt t="9115" x="6637338" y="3263900"/>
          <p14:tracePt t="9123" x="6554788" y="3209925"/>
          <p14:tracePt t="9131" x="6486525" y="3154363"/>
          <p14:tracePt t="9139" x="6418263" y="3086100"/>
          <p14:tracePt t="9147" x="6362700" y="3030538"/>
          <p14:tracePt t="9155" x="6308725" y="2962275"/>
          <p14:tracePt t="9163" x="6240463" y="2894013"/>
          <p14:tracePt t="9171" x="6157913" y="2825750"/>
          <p14:tracePt t="9179" x="6075363" y="2728913"/>
          <p14:tracePt t="9187" x="5965825" y="2660650"/>
          <p14:tracePt t="9195" x="5868988" y="2606675"/>
          <p14:tracePt t="9203" x="5759450" y="2551113"/>
          <p14:tracePt t="9211" x="5637213" y="2495550"/>
          <p14:tracePt t="9219" x="5499100" y="2427288"/>
          <p14:tracePt t="9227" x="5375275" y="2373313"/>
          <p14:tracePt t="9235" x="5253038" y="2332038"/>
          <p14:tracePt t="9243" x="5102225" y="2276475"/>
          <p14:tracePt t="9251" x="4937125" y="2249488"/>
          <p14:tracePt t="9259" x="4772025" y="2208213"/>
          <p14:tracePt t="9267" x="4594225" y="2166938"/>
          <p14:tracePt t="9275" x="4402138" y="2112963"/>
          <p14:tracePt t="9283" x="4183063" y="2043113"/>
          <p14:tracePt t="9291" x="4005263" y="2001838"/>
          <p14:tracePt t="9299" x="3840163" y="1962150"/>
          <p14:tracePt t="9307" x="3621088" y="1892300"/>
          <p14:tracePt t="9315" x="3429000" y="1838325"/>
          <p14:tracePt t="9323" x="3263900" y="1809750"/>
          <p14:tracePt t="9331" x="3113088" y="1782763"/>
          <p14:tracePt t="9339" x="2989263" y="1770063"/>
          <p14:tracePt t="9347" x="2879725" y="1755775"/>
          <p14:tracePt t="9355" x="2784475" y="1755775"/>
          <p14:tracePt t="9363" x="2716213" y="1755775"/>
          <p14:tracePt t="9371" x="2646363" y="1755775"/>
          <p14:tracePt t="9379" x="2633663" y="1770063"/>
          <p14:tracePt t="9388" x="2592388" y="1824038"/>
          <p14:tracePt t="9396" x="2563813" y="1865313"/>
          <p14:tracePt t="9404" x="2536825" y="1947863"/>
          <p14:tracePt t="9413" x="2509838" y="2016125"/>
          <p14:tracePt t="9420" x="2495550" y="2166938"/>
          <p14:tracePt t="9429" x="2482850" y="2332038"/>
          <p14:tracePt t="9436" x="2482850" y="2468563"/>
          <p14:tracePt t="9444" x="2495550" y="2633663"/>
          <p14:tracePt t="9452" x="2563813" y="2784475"/>
          <p14:tracePt t="9460" x="2687638" y="2935288"/>
          <p14:tracePt t="9468" x="2894013" y="3127375"/>
          <p14:tracePt t="9476" x="3154363" y="3278188"/>
          <p14:tracePt t="9484" x="3524250" y="3402013"/>
          <p14:tracePt t="9492" x="3881438" y="3455988"/>
          <p14:tracePt t="9499" x="4183063" y="3455988"/>
          <p14:tracePt t="9507" x="4416425" y="3455988"/>
          <p14:tracePt t="9515" x="4745038" y="3373438"/>
          <p14:tracePt t="9523" x="5060950" y="3263900"/>
          <p14:tracePt t="9531" x="5280025" y="3141663"/>
          <p14:tracePt t="9539" x="5389563" y="3044825"/>
          <p14:tracePt t="9547" x="5457825" y="2949575"/>
          <p14:tracePt t="9555" x="5486400" y="2879725"/>
          <p14:tracePt t="9564" x="5486400" y="2798763"/>
          <p14:tracePt t="9571" x="5445125" y="2701925"/>
          <p14:tracePt t="9579" x="5362575" y="2633663"/>
          <p14:tracePt t="9587" x="5184775" y="2536825"/>
          <p14:tracePt t="9596" x="4992688" y="2468563"/>
          <p14:tracePt t="9603" x="4786313" y="2441575"/>
          <p14:tracePt t="9611" x="4579938" y="2427288"/>
          <p14:tracePt t="9620" x="4416425" y="2414588"/>
          <p14:tracePt t="9627" x="4278313" y="2414588"/>
          <p14:tracePt t="9635" x="4073525" y="2414588"/>
          <p14:tracePt t="9643" x="3935413" y="2441575"/>
          <p14:tracePt t="9652" x="3825875" y="2468563"/>
          <p14:tracePt t="9660" x="3730625" y="2524125"/>
          <p14:tracePt t="9668" x="3703638" y="2551113"/>
          <p14:tracePt t="9676" x="3689350" y="2592388"/>
          <p14:tracePt t="9683" x="3675063" y="2606675"/>
          <p14:tracePt t="9692" x="3675063" y="2619375"/>
          <p14:tracePt t="9700" x="3675063" y="2647950"/>
          <p14:tracePt t="9708" x="3675063" y="2687638"/>
          <p14:tracePt t="9716" x="3689350" y="2701925"/>
          <p14:tracePt t="9724" x="3689350" y="2716213"/>
          <p14:tracePt t="9731" x="3689350" y="2728913"/>
          <p14:tracePt t="9852" x="3703638" y="2728913"/>
          <p14:tracePt t="9923" x="3716338" y="2728913"/>
          <p14:tracePt t="9947" x="3730625" y="2728913"/>
          <p14:tracePt t="9955" x="3743325" y="2728913"/>
          <p14:tracePt t="9971" x="3757613" y="2728913"/>
          <p14:tracePt t="9987" x="3771900" y="2728913"/>
          <p14:tracePt t="10003" x="3784600" y="2728913"/>
          <p14:tracePt t="10060" x="3798888" y="2728913"/>
          <p14:tracePt t="10076" x="3825875" y="2728913"/>
          <p14:tracePt t="10083" x="3867150" y="2743200"/>
          <p14:tracePt t="10091" x="3894138" y="2743200"/>
          <p14:tracePt t="10099" x="3935413" y="2770188"/>
          <p14:tracePt t="10107" x="4032250" y="2798763"/>
          <p14:tracePt t="10115" x="4127500" y="2838450"/>
          <p14:tracePt t="10124" x="4224338" y="2867025"/>
          <p14:tracePt t="10132" x="4360863" y="2908300"/>
          <p14:tracePt t="10140" x="4470400" y="2949575"/>
          <p14:tracePt t="10148" x="4608513" y="3017838"/>
          <p14:tracePt t="10156" x="4745038" y="3086100"/>
          <p14:tracePt t="10163" x="4881563" y="3141663"/>
          <p14:tracePt t="10171" x="4992688" y="3209925"/>
          <p14:tracePt t="10179" x="5087938" y="3263900"/>
          <p14:tracePt t="10187" x="5170488" y="3319463"/>
          <p14:tracePt t="10196" x="5253038" y="3373438"/>
          <p14:tracePt t="10204" x="5294313" y="3387725"/>
          <p14:tracePt t="10213" x="5321300" y="3429000"/>
          <p14:tracePt t="10219" x="5348288" y="3455988"/>
          <p14:tracePt t="10228" x="5375275" y="3470275"/>
          <p14:tracePt t="10235" x="5375275" y="3497263"/>
          <p14:tracePt t="10243" x="5403850" y="3511550"/>
          <p14:tracePt t="10251" x="5403850" y="3538538"/>
          <p14:tracePt t="10260" x="5430838" y="3552825"/>
          <p14:tracePt t="10268" x="5445125" y="3565525"/>
          <p14:tracePt t="10276" x="5445125" y="3594100"/>
          <p14:tracePt t="10283" x="5472113" y="3606800"/>
          <p14:tracePt t="10291" x="5486400" y="3635375"/>
          <p14:tracePt t="10299" x="5499100" y="3648075"/>
          <p14:tracePt t="10307" x="5513388" y="3662363"/>
          <p14:tracePt t="10315" x="5540375" y="3689350"/>
          <p14:tracePt t="10323" x="5540375" y="3703638"/>
          <p14:tracePt t="10331" x="5567363" y="3730625"/>
          <p14:tracePt t="10348" x="5595938" y="3744913"/>
          <p14:tracePt t="10356" x="5595938" y="3757613"/>
          <p14:tracePt t="10364" x="5608638" y="3771900"/>
          <p14:tracePt t="10380" x="5637213" y="3786188"/>
          <p14:tracePt t="10388" x="5649913" y="3798888"/>
          <p14:tracePt t="10396" x="5664200" y="3827463"/>
          <p14:tracePt t="10404" x="5705475" y="3840163"/>
          <p14:tracePt t="10411" x="5718175" y="3867150"/>
          <p14:tracePt t="10419" x="5732463" y="3881438"/>
          <p14:tracePt t="10428" x="5759450" y="3895725"/>
          <p14:tracePt t="10436" x="5788025" y="3922713"/>
          <p14:tracePt t="10443" x="5815013" y="3937000"/>
          <p14:tracePt t="10451" x="5868988" y="3978275"/>
          <p14:tracePt t="10459" x="5897563" y="3990975"/>
          <p14:tracePt t="10468" x="5910263" y="3990975"/>
          <p14:tracePt t="10476" x="5938838" y="3990975"/>
          <p14:tracePt t="10484" x="5938838" y="4005263"/>
          <p14:tracePt t="10492" x="5951538" y="4005263"/>
          <p14:tracePt t="10532" x="5965825" y="4005263"/>
          <p14:tracePt t="10580" x="5992813" y="4005263"/>
          <p14:tracePt t="10596" x="6007100" y="4005263"/>
          <p14:tracePt t="10603" x="6034088" y="4019550"/>
          <p14:tracePt t="10611" x="6048375" y="4032250"/>
          <p14:tracePt t="10619" x="6061075" y="4032250"/>
          <p14:tracePt t="10628" x="6102350" y="4046538"/>
          <p14:tracePt t="10635" x="6116638" y="4046538"/>
          <p14:tracePt t="10644" x="6130925" y="4059238"/>
          <p14:tracePt t="10651" x="6157913" y="4073525"/>
          <p14:tracePt t="10659" x="6172200" y="4073525"/>
          <p14:tracePt t="10667" x="6184900" y="4087813"/>
          <p14:tracePt t="10676" x="6199188" y="4087813"/>
          <p14:tracePt t="10684" x="6199188" y="4100513"/>
          <p14:tracePt t="10692" x="6211888" y="4100513"/>
          <p14:tracePt t="10700" x="6226175" y="4114800"/>
          <p14:tracePt t="10716" x="6240463" y="4129088"/>
          <p14:tracePt t="10731" x="6253163" y="4129088"/>
          <p14:tracePt t="10739" x="6267450" y="4129088"/>
          <p14:tracePt t="10748" x="6281738" y="4141788"/>
          <p14:tracePt t="10765" x="6294438" y="4141788"/>
          <p14:tracePt t="10772" x="6308725" y="4141788"/>
          <p14:tracePt t="10780" x="6323013" y="4141788"/>
          <p14:tracePt t="10788" x="6335713" y="4141788"/>
          <p14:tracePt t="10795" x="6350000" y="4141788"/>
          <p14:tracePt t="10803" x="6362700" y="4141788"/>
          <p14:tracePt t="10819" x="6376988" y="4141788"/>
          <p14:tracePt t="10836" x="6391275" y="4141788"/>
          <p14:tracePt t="10848" x="6403975" y="4141788"/>
          <p14:tracePt t="10932" x="6418263" y="4141788"/>
          <p14:tracePt t="10948" x="6432550" y="4141788"/>
          <p14:tracePt t="10971" x="6445250" y="4156075"/>
          <p14:tracePt t="11003" x="6459538" y="4156075"/>
          <p14:tracePt t="11083" x="6473825" y="4156075"/>
          <p14:tracePt t="11100" x="6473825" y="4170363"/>
          <p14:tracePt t="11149" x="6486525" y="4170363"/>
          <p14:tracePt t="11155" x="6486525" y="4183063"/>
          <p14:tracePt t="11171" x="6500813" y="4183063"/>
          <p14:tracePt t="11203" x="6513513" y="4197350"/>
          <p14:tracePt t="11228" x="6513513" y="4210050"/>
          <p14:tracePt t="11252" x="6527800" y="4210050"/>
          <p14:tracePt t="11268" x="6527800" y="4224338"/>
          <p14:tracePt t="11355" x="6513513" y="4224338"/>
          <p14:tracePt t="11363" x="6500813" y="4224338"/>
          <p14:tracePt t="11379" x="6486525" y="4224338"/>
          <p14:tracePt t="11403" x="6473825" y="4224338"/>
          <p14:tracePt t="11427" x="6500813" y="4251325"/>
          <p14:tracePt t="11435" x="6542088" y="4251325"/>
          <p14:tracePt t="11443" x="6596063" y="4279900"/>
          <p14:tracePt t="11451" x="6678613" y="4306888"/>
          <p14:tracePt t="11460" x="6843713" y="4375150"/>
          <p14:tracePt t="11467" x="7035800" y="4430713"/>
          <p14:tracePt t="11476" x="7199313" y="4498975"/>
          <p14:tracePt t="11483" x="7446963" y="4581525"/>
          <p14:tracePt t="11491" x="7721600" y="4664075"/>
          <p14:tracePt t="11499" x="7913688" y="4718050"/>
          <p14:tracePt t="11508" x="8091488" y="4773613"/>
          <p14:tracePt t="11515" x="8256588" y="4814888"/>
          <p14:tracePt t="11523" x="8393113" y="4856163"/>
          <p14:tracePt t="11531" x="8488363" y="4883150"/>
          <p14:tracePt t="11539" x="8502650" y="4883150"/>
          <p14:tracePt t="11563" x="8488363" y="4868863"/>
          <p14:tracePt t="11571" x="8448675" y="4827588"/>
          <p14:tracePt t="11579" x="8378825" y="4786313"/>
          <p14:tracePt t="11588" x="8297863" y="4718050"/>
          <p14:tracePt t="11596" x="8215313" y="4664075"/>
          <p14:tracePt t="11603" x="8174038" y="4622800"/>
          <p14:tracePt t="11612" x="8132763" y="4622800"/>
          <p14:tracePt t="11619" x="8077200" y="4594225"/>
          <p14:tracePt t="11628" x="8035925" y="4567238"/>
          <p14:tracePt t="11635" x="7967663" y="4552950"/>
          <p14:tracePt t="11644" x="7899400" y="4525963"/>
          <p14:tracePt t="11651" x="7816850" y="4484688"/>
          <p14:tracePt t="11659" x="7734300" y="4443413"/>
          <p14:tracePt t="11667" x="7639050" y="4416425"/>
          <p14:tracePt t="11676" x="7556500" y="4389438"/>
          <p14:tracePt t="11683" x="7473950" y="4362450"/>
          <p14:tracePt t="11692" x="7405688" y="4348163"/>
          <p14:tracePt t="11699" x="7364413" y="4333875"/>
          <p14:tracePt t="11707" x="7350125" y="4333875"/>
          <p14:tracePt t="11755" x="7419975" y="4348163"/>
          <p14:tracePt t="11763" x="7473950" y="4375150"/>
          <p14:tracePt t="11771" x="7556500" y="4402138"/>
          <p14:tracePt t="11780" x="7612063" y="4416425"/>
          <p14:tracePt t="11787" x="7653338" y="4430713"/>
          <p14:tracePt t="11795" x="7707313" y="4443413"/>
          <p14:tracePt t="11803" x="7762875" y="4471988"/>
          <p14:tracePt t="11811" x="7831138" y="4498975"/>
          <p14:tracePt t="11819" x="7885113" y="4513263"/>
          <p14:tracePt t="11827" x="7926388" y="4540250"/>
          <p14:tracePt t="11835" x="7926388" y="4552950"/>
          <p14:tracePt t="11843" x="7926388" y="4567238"/>
          <p14:tracePt t="11860" x="7926388" y="4581525"/>
          <p14:tracePt t="11868" x="7926388" y="4594225"/>
          <p14:tracePt t="11884" x="7926388" y="4608513"/>
          <p14:tracePt t="11899" x="7899400" y="4608513"/>
          <p14:tracePt t="11908" x="7899400" y="4622800"/>
          <p14:tracePt t="11915" x="7885113" y="4622800"/>
          <p14:tracePt t="11923" x="7872413" y="4635500"/>
          <p14:tracePt t="11932" x="7843838" y="4635500"/>
          <p14:tracePt t="11940" x="7816850" y="4649788"/>
          <p14:tracePt t="11957" x="7804150" y="4664075"/>
          <p14:tracePt t="11963" x="7789863" y="4664075"/>
          <p14:tracePt t="11972" x="7775575" y="4664075"/>
          <p14:tracePt t="12036" x="7775575" y="4676775"/>
          <p14:tracePt t="12808" x="7762875" y="4676775"/>
          <p14:tracePt t="12811" x="7762875" y="4691063"/>
          <p14:tracePt t="12823" x="7748588" y="4691063"/>
          <p14:tracePt t="12892" x="7734300" y="4691063"/>
          <p14:tracePt t="12924" x="7721600" y="4691063"/>
          <p14:tracePt t="13507" x="7721600" y="4705350"/>
          <p14:tracePt t="13516" x="7721600" y="4718050"/>
          <p14:tracePt t="14008" x="7721600" y="4732338"/>
          <p14:tracePt t="14052" x="7707313" y="4732338"/>
          <p14:tracePt t="14075" x="7680325" y="4745038"/>
          <p14:tracePt t="14091" x="7666038" y="4759325"/>
          <p14:tracePt t="14099" x="7653338" y="4773613"/>
          <p14:tracePt t="14115" x="7639050" y="4786313"/>
          <p14:tracePt t="14123" x="7624763" y="4786313"/>
          <p14:tracePt t="14131" x="7624763" y="4814888"/>
          <p14:tracePt t="14139" x="7612063" y="4814888"/>
          <p14:tracePt t="14147" x="7612063" y="4827588"/>
          <p14:tracePt t="14155" x="7597775" y="4827588"/>
          <p14:tracePt t="14163" x="7597775" y="4841875"/>
          <p14:tracePt t="14179" x="7583488" y="4841875"/>
          <p14:tracePt t="15659" x="7570788" y="4841875"/>
          <p14:tracePt t="15667" x="7542213" y="4841875"/>
          <p14:tracePt t="15675" x="7500938" y="4841875"/>
          <p14:tracePt t="15684" x="7432675" y="4841875"/>
          <p14:tracePt t="15692" x="7405688" y="4841875"/>
          <p14:tracePt t="15700" x="7364413" y="4827588"/>
          <p14:tracePt t="15708" x="7323138" y="4814888"/>
          <p14:tracePt t="15716" x="7296150" y="4814888"/>
          <p14:tracePt t="15724" x="7269163" y="4814888"/>
          <p14:tracePt t="15732" x="7254875" y="4814888"/>
          <p14:tracePt t="15740" x="7240588" y="4814888"/>
          <p14:tracePt t="15867" x="7240588" y="4800600"/>
          <p14:tracePt t="15875" x="7240588" y="4786313"/>
          <p14:tracePt t="15883" x="7227888" y="4759325"/>
          <p14:tracePt t="15891" x="7227888" y="4745038"/>
          <p14:tracePt t="15899" x="7227888" y="4691063"/>
          <p14:tracePt t="15907" x="7240588" y="4649788"/>
          <p14:tracePt t="15915" x="7254875" y="4608513"/>
          <p14:tracePt t="15923" x="7281863" y="4567238"/>
          <p14:tracePt t="15932" x="7310438" y="4525963"/>
          <p14:tracePt t="15940" x="7337425" y="4513263"/>
          <p14:tracePt t="15948" x="7364413" y="4471988"/>
          <p14:tracePt t="15955" x="7391400" y="4443413"/>
          <p14:tracePt t="15963" x="7432675" y="4430713"/>
          <p14:tracePt t="15971" x="7461250" y="4430713"/>
          <p14:tracePt t="15979" x="7473950" y="4416425"/>
          <p14:tracePt t="15987" x="7500938" y="4416425"/>
          <p14:tracePt t="15996" x="7529513" y="4416425"/>
          <p14:tracePt t="16003" x="7556500" y="4416425"/>
          <p14:tracePt t="16011" x="7570788" y="4416425"/>
          <p14:tracePt t="16019" x="7583488" y="4416425"/>
          <p14:tracePt t="16028" x="7612063" y="4430713"/>
          <p14:tracePt t="16035" x="7624763" y="4443413"/>
          <p14:tracePt t="16044" x="7653338" y="4457700"/>
          <p14:tracePt t="16052" x="7666038" y="4484688"/>
          <p14:tracePt t="16060" x="7680325" y="4498975"/>
          <p14:tracePt t="16069" x="7680325" y="4513263"/>
          <p14:tracePt t="16076" x="7693025" y="4525963"/>
          <p14:tracePt t="16085" x="7707313" y="4540250"/>
          <p14:tracePt t="16100" x="7707313" y="4552950"/>
          <p14:tracePt t="16211" x="7693025" y="4552950"/>
          <p14:tracePt t="16243" x="7693025" y="4567238"/>
          <p14:tracePt t="16732" x="7680325" y="4581525"/>
          <p14:tracePt t="16740" x="7680325" y="4594225"/>
          <p14:tracePt t="16763" x="7680325" y="4608513"/>
          <p14:tracePt t="18104" x="7666038" y="4608513"/>
          <p14:tracePt t="18112" x="7653338" y="4594225"/>
          <p14:tracePt t="18120" x="7639050" y="4581525"/>
          <p14:tracePt t="18179" x="7639050" y="4567238"/>
          <p14:tracePt t="18195" x="7639050" y="4540250"/>
          <p14:tracePt t="18203" x="7666038" y="4525963"/>
          <p14:tracePt t="18211" x="7734300" y="4484688"/>
          <p14:tracePt t="18219" x="7762875" y="4471988"/>
          <p14:tracePt t="18228" x="7789863" y="4457700"/>
          <p14:tracePt t="18236" x="7843838" y="4430713"/>
          <p14:tracePt t="18244" x="7926388" y="4402138"/>
          <p14:tracePt t="18251" x="8023225" y="4375150"/>
          <p14:tracePt t="18260" x="8132763" y="4348163"/>
          <p14:tracePt t="18268" x="8256588" y="4321175"/>
          <p14:tracePt t="18276" x="8366125" y="4292600"/>
          <p14:tracePt t="18284" x="8475663" y="4279900"/>
          <p14:tracePt t="18292" x="8585200" y="4251325"/>
          <p14:tracePt t="18299" x="8709025" y="4238625"/>
          <p14:tracePt t="18307" x="8791575" y="4224338"/>
          <p14:tracePt t="18315" x="8886825" y="4210050"/>
          <p14:tracePt t="18323" x="8982075" y="4197350"/>
          <p14:tracePt t="18331" x="9078913" y="4197350"/>
          <p14:tracePt t="18339" x="9161463" y="4183063"/>
          <p14:tracePt t="18347" x="9229725" y="4170363"/>
          <p14:tracePt t="18356" x="9312275" y="4156075"/>
          <p14:tracePt t="18365" x="9366250" y="4141788"/>
          <p14:tracePt t="18372" x="9394825" y="4129088"/>
          <p14:tracePt t="18380" x="9421813" y="4129088"/>
          <p14:tracePt t="18387" x="9436100" y="4114800"/>
          <p14:tracePt t="18396" x="9448800" y="4114800"/>
          <p14:tracePt t="18467" x="9448800" y="4087813"/>
          <p14:tracePt t="18475" x="9436100" y="4073525"/>
          <p14:tracePt t="18484" x="9407525" y="4046538"/>
          <p14:tracePt t="18491" x="9380538" y="4032250"/>
          <p14:tracePt t="18499" x="9339263" y="4005263"/>
          <p14:tracePt t="18507" x="9312275" y="3978275"/>
          <p14:tracePt t="18515" x="9256713" y="3949700"/>
          <p14:tracePt t="18523" x="9215438" y="3949700"/>
          <p14:tracePt t="18532" x="9161463" y="3949700"/>
          <p14:tracePt t="18540" x="9078913" y="3937000"/>
          <p14:tracePt t="18548" x="9037638" y="3937000"/>
          <p14:tracePt t="18556" x="9010650" y="3937000"/>
          <p14:tracePt t="18563" x="8982075" y="3937000"/>
          <p14:tracePt t="18571" x="8969375" y="3937000"/>
          <p14:tracePt t="18579" x="8969375" y="3949700"/>
          <p14:tracePt t="18627" x="8969375" y="3963988"/>
          <p14:tracePt t="18635" x="8982075" y="3978275"/>
          <p14:tracePt t="18643" x="9010650" y="4019550"/>
          <p14:tracePt t="18652" x="9051925" y="4032250"/>
          <p14:tracePt t="18660" x="9064625" y="4073525"/>
          <p14:tracePt t="18668" x="9093200" y="4100513"/>
          <p14:tracePt t="18676" x="9134475" y="4156075"/>
          <p14:tracePt t="18684" x="9147175" y="4197350"/>
          <p14:tracePt t="18691" x="9161463" y="4224338"/>
          <p14:tracePt t="18700" x="9161463" y="4265613"/>
          <p14:tracePt t="18708" x="9161463" y="4292600"/>
          <p14:tracePt t="18716" x="9147175" y="4333875"/>
          <p14:tracePt t="18724" x="9120188" y="4389438"/>
          <p14:tracePt t="18732" x="9093200" y="4416425"/>
          <p14:tracePt t="18740" x="9064625" y="4457700"/>
          <p14:tracePt t="18748" x="9023350" y="4498975"/>
          <p14:tracePt t="18756" x="9010650" y="4498975"/>
          <p14:tracePt t="18764" x="8982075" y="4525963"/>
          <p14:tracePt t="18771" x="8942388" y="4540250"/>
          <p14:tracePt t="18780" x="8928100" y="4540250"/>
          <p14:tracePt t="18787" x="8913813" y="4552950"/>
          <p14:tracePt t="18796" x="8901113" y="4552950"/>
          <p14:tracePt t="18804" x="8886825" y="4552950"/>
          <p14:tracePt t="18813" x="8872538" y="4552950"/>
          <p14:tracePt t="18820" x="8872538" y="4540250"/>
          <p14:tracePt t="18829" x="8872538" y="4513263"/>
          <p14:tracePt t="18835" x="8845550" y="4457700"/>
          <p14:tracePt t="18844" x="8818563" y="4375150"/>
          <p14:tracePt t="18851" x="8804275" y="4333875"/>
          <p14:tracePt t="18860" x="8777288" y="4251325"/>
          <p14:tracePt t="18867" x="8750300" y="4141788"/>
          <p14:tracePt t="18875" x="8709025" y="3990975"/>
          <p14:tracePt t="18883" x="8626475" y="3798888"/>
          <p14:tracePt t="18891" x="8529638" y="3524250"/>
          <p14:tracePt t="18899" x="8434388" y="3292475"/>
          <p14:tracePt t="18907" x="8337550" y="3017838"/>
          <p14:tracePt t="18915" x="8283575" y="2825750"/>
          <p14:tracePt t="18923" x="8215313" y="2633663"/>
          <p14:tracePt t="18931" x="8147050" y="2455863"/>
          <p14:tracePt t="18939" x="8091488" y="2263775"/>
          <p14:tracePt t="18947" x="8023225" y="2043113"/>
          <p14:tracePt t="18955" x="7954963" y="1809750"/>
          <p14:tracePt t="18963" x="7899400" y="1590675"/>
          <p14:tracePt t="18971" x="7858125" y="1344613"/>
          <p14:tracePt t="18979" x="7831138" y="1096963"/>
          <p14:tracePt t="18987" x="7789863" y="892175"/>
          <p14:tracePt t="18995" x="7775575" y="549275"/>
          <p14:tracePt t="19003" x="7762875" y="274638"/>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243840"/>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Discussion - Limitations</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Title 1">
            <a:extLst>
              <a:ext uri="{FF2B5EF4-FFF2-40B4-BE49-F238E27FC236}">
                <a16:creationId xmlns:a16="http://schemas.microsoft.com/office/drawing/2014/main" id="{46537062-6712-3DFF-3413-D5BAE443C4FE}"/>
              </a:ext>
            </a:extLst>
          </p:cNvPr>
          <p:cNvSpPr txBox="1">
            <a:spLocks/>
          </p:cNvSpPr>
          <p:nvPr/>
        </p:nvSpPr>
        <p:spPr>
          <a:xfrm>
            <a:off x="1297120" y="1388115"/>
            <a:ext cx="7650235" cy="5148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CMU Serif" panose="02000603000000000000" pitchFamily="2" charset="0"/>
                <a:ea typeface="CMU Serif" panose="02000603000000000000" pitchFamily="2" charset="0"/>
                <a:cs typeface="CMU Serif" panose="02000603000000000000" pitchFamily="2" charset="0"/>
              </a:rPr>
              <a:t>Purely grid-based simulations are not supported</a:t>
            </a:r>
          </a:p>
        </p:txBody>
      </p:sp>
      <p:sp>
        <p:nvSpPr>
          <p:cNvPr id="4" name="TextBox 3">
            <a:extLst>
              <a:ext uri="{FF2B5EF4-FFF2-40B4-BE49-F238E27FC236}">
                <a16:creationId xmlns:a16="http://schemas.microsoft.com/office/drawing/2014/main" id="{BB8E5FAA-8A27-371F-ADC4-ECEA8BE937C3}"/>
              </a:ext>
            </a:extLst>
          </p:cNvPr>
          <p:cNvSpPr txBox="1"/>
          <p:nvPr/>
        </p:nvSpPr>
        <p:spPr>
          <a:xfrm>
            <a:off x="4945625" y="2792362"/>
            <a:ext cx="2300749"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Fluid Solver</a:t>
            </a:r>
          </a:p>
        </p:txBody>
      </p:sp>
      <p:sp>
        <p:nvSpPr>
          <p:cNvPr id="6" name="TextBox 5">
            <a:extLst>
              <a:ext uri="{FF2B5EF4-FFF2-40B4-BE49-F238E27FC236}">
                <a16:creationId xmlns:a16="http://schemas.microsoft.com/office/drawing/2014/main" id="{A0C3EF4E-2AE6-0C0A-C659-1AE89F7E4C8D}"/>
              </a:ext>
            </a:extLst>
          </p:cNvPr>
          <p:cNvSpPr txBox="1"/>
          <p:nvPr/>
        </p:nvSpPr>
        <p:spPr>
          <a:xfrm>
            <a:off x="1322438" y="4414910"/>
            <a:ext cx="1307691"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Hybrid</a:t>
            </a:r>
          </a:p>
        </p:txBody>
      </p:sp>
      <p:sp>
        <p:nvSpPr>
          <p:cNvPr id="7" name="TextBox 6">
            <a:extLst>
              <a:ext uri="{FF2B5EF4-FFF2-40B4-BE49-F238E27FC236}">
                <a16:creationId xmlns:a16="http://schemas.microsoft.com/office/drawing/2014/main" id="{3555E3F1-57D4-67E8-2C2A-936055898CA4}"/>
              </a:ext>
            </a:extLst>
          </p:cNvPr>
          <p:cNvSpPr txBox="1"/>
          <p:nvPr/>
        </p:nvSpPr>
        <p:spPr>
          <a:xfrm>
            <a:off x="5373329" y="4429658"/>
            <a:ext cx="1445342"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Particle</a:t>
            </a:r>
          </a:p>
        </p:txBody>
      </p:sp>
      <p:sp>
        <p:nvSpPr>
          <p:cNvPr id="8" name="TextBox 7">
            <a:extLst>
              <a:ext uri="{FF2B5EF4-FFF2-40B4-BE49-F238E27FC236}">
                <a16:creationId xmlns:a16="http://schemas.microsoft.com/office/drawing/2014/main" id="{D6C81FB6-2884-589F-0836-273E6B63176A}"/>
              </a:ext>
            </a:extLst>
          </p:cNvPr>
          <p:cNvSpPr txBox="1"/>
          <p:nvPr/>
        </p:nvSpPr>
        <p:spPr>
          <a:xfrm>
            <a:off x="9694606" y="4414909"/>
            <a:ext cx="1042220" cy="461665"/>
          </a:xfrm>
          <a:prstGeom prst="rect">
            <a:avLst/>
          </a:prstGeom>
          <a:noFill/>
        </p:spPr>
        <p:txBody>
          <a:bodyPr wrap="square" rtlCol="0">
            <a:spAutoFit/>
          </a:bodyPr>
          <a:lstStyle/>
          <a:p>
            <a:r>
              <a:rPr lang="en-CA" sz="2400" b="1" dirty="0">
                <a:latin typeface="CMU Serif" panose="02000603000000000000" pitchFamily="2" charset="0"/>
                <a:ea typeface="CMU Serif" panose="02000603000000000000" pitchFamily="2" charset="0"/>
                <a:cs typeface="CMU Serif" panose="02000603000000000000" pitchFamily="2" charset="0"/>
              </a:rPr>
              <a:t>Grid</a:t>
            </a:r>
          </a:p>
        </p:txBody>
      </p:sp>
      <p:cxnSp>
        <p:nvCxnSpPr>
          <p:cNvPr id="10" name="Straight Arrow Connector 9">
            <a:extLst>
              <a:ext uri="{FF2B5EF4-FFF2-40B4-BE49-F238E27FC236}">
                <a16:creationId xmlns:a16="http://schemas.microsoft.com/office/drawing/2014/main" id="{AC5C32CD-14FA-0812-0EC6-61AAD7C1732E}"/>
              </a:ext>
            </a:extLst>
          </p:cNvPr>
          <p:cNvCxnSpPr>
            <a:cxnSpLocks/>
            <a:stCxn id="4" idx="2"/>
            <a:endCxn id="6" idx="0"/>
          </p:cNvCxnSpPr>
          <p:nvPr/>
        </p:nvCxnSpPr>
        <p:spPr>
          <a:xfrm flipH="1">
            <a:off x="1976284" y="3254027"/>
            <a:ext cx="4119716" cy="1160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8A30A31-34AD-03A8-933B-EB4260D1408B}"/>
              </a:ext>
            </a:extLst>
          </p:cNvPr>
          <p:cNvCxnSpPr>
            <a:cxnSpLocks/>
            <a:stCxn id="4" idx="2"/>
            <a:endCxn id="7" idx="0"/>
          </p:cNvCxnSpPr>
          <p:nvPr/>
        </p:nvCxnSpPr>
        <p:spPr>
          <a:xfrm>
            <a:off x="6096000" y="3254027"/>
            <a:ext cx="0" cy="1175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5251543-A9A3-5B10-6F69-226B5C5377C6}"/>
              </a:ext>
            </a:extLst>
          </p:cNvPr>
          <p:cNvCxnSpPr>
            <a:stCxn id="4" idx="2"/>
            <a:endCxn id="8" idx="0"/>
          </p:cNvCxnSpPr>
          <p:nvPr/>
        </p:nvCxnSpPr>
        <p:spPr>
          <a:xfrm>
            <a:off x="6096000" y="3254027"/>
            <a:ext cx="4119716" cy="11608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Graphic 23" descr="Close with solid fill">
            <a:extLst>
              <a:ext uri="{FF2B5EF4-FFF2-40B4-BE49-F238E27FC236}">
                <a16:creationId xmlns:a16="http://schemas.microsoft.com/office/drawing/2014/main" id="{977037CE-AA69-C07F-046F-D2B79D417B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94606" y="4758813"/>
            <a:ext cx="914400" cy="914400"/>
          </a:xfrm>
          <a:prstGeom prst="rect">
            <a:avLst/>
          </a:prstGeom>
        </p:spPr>
      </p:pic>
      <p:pic>
        <p:nvPicPr>
          <p:cNvPr id="26" name="Graphic 25" descr="Checkmark with solid fill">
            <a:extLst>
              <a:ext uri="{FF2B5EF4-FFF2-40B4-BE49-F238E27FC236}">
                <a16:creationId xmlns:a16="http://schemas.microsoft.com/office/drawing/2014/main" id="{FF3BF98C-67B3-5DA0-556E-F0D0D71850C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55174" y="4731774"/>
            <a:ext cx="914400" cy="914400"/>
          </a:xfrm>
          <a:prstGeom prst="rect">
            <a:avLst/>
          </a:prstGeom>
        </p:spPr>
      </p:pic>
      <p:pic>
        <p:nvPicPr>
          <p:cNvPr id="27" name="Graphic 26" descr="Checkmark with solid fill">
            <a:extLst>
              <a:ext uri="{FF2B5EF4-FFF2-40B4-BE49-F238E27FC236}">
                <a16:creationId xmlns:a16="http://schemas.microsoft.com/office/drawing/2014/main" id="{80D0EB0D-B094-0E8C-619B-70FB0E9C51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38800" y="4731774"/>
            <a:ext cx="914400" cy="914400"/>
          </a:xfrm>
          <a:prstGeom prst="rect">
            <a:avLst/>
          </a:prstGeom>
        </p:spPr>
      </p:pic>
      <p:sp>
        <p:nvSpPr>
          <p:cNvPr id="9" name="Slide Number Placeholder 8">
            <a:extLst>
              <a:ext uri="{FF2B5EF4-FFF2-40B4-BE49-F238E27FC236}">
                <a16:creationId xmlns:a16="http://schemas.microsoft.com/office/drawing/2014/main" id="{756D91DC-E813-CAAF-FA92-0B62ED359D9F}"/>
              </a:ext>
            </a:extLst>
          </p:cNvPr>
          <p:cNvSpPr>
            <a:spLocks noGrp="1"/>
          </p:cNvSpPr>
          <p:nvPr>
            <p:ph type="sldNum" sz="quarter" idx="12"/>
          </p:nvPr>
        </p:nvSpPr>
        <p:spPr/>
        <p:txBody>
          <a:bodyPr/>
          <a:lstStyle/>
          <a:p>
            <a:fld id="{5A6CCE75-E5F9-4A86-AE3A-55B0FDCE254B}" type="slidenum">
              <a:rPr lang="en-CA" smtClean="0"/>
              <a:t>36</a:t>
            </a:fld>
            <a:endParaRPr lang="en-CA"/>
          </a:p>
        </p:txBody>
      </p:sp>
      <p:pic>
        <p:nvPicPr>
          <p:cNvPr id="18" name="Audio 17">
            <a:hlinkClick r:id="" action="ppaction://media"/>
            <a:extLst>
              <a:ext uri="{FF2B5EF4-FFF2-40B4-BE49-F238E27FC236}">
                <a16:creationId xmlns:a16="http://schemas.microsoft.com/office/drawing/2014/main" id="{119B61E5-0466-83C4-79EF-305C6D6FE0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0960182"/>
      </p:ext>
    </p:extLst>
  </p:cSld>
  <p:clrMapOvr>
    <a:masterClrMapping/>
  </p:clrMapOvr>
  <mc:AlternateContent xmlns:mc="http://schemas.openxmlformats.org/markup-compatibility/2006" xmlns:p14="http://schemas.microsoft.com/office/powerpoint/2010/main">
    <mc:Choice Requires="p14">
      <p:transition spd="slow" p14:dur="2000" advTm="18271"/>
    </mc:Choice>
    <mc:Fallback xmlns="">
      <p:transition spd="slow" advTm="18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extLst>
    <p:ext uri="{3A86A75C-4F4B-4683-9AE1-C65F6400EC91}">
      <p14:laserTraceLst xmlns:p14="http://schemas.microsoft.com/office/powerpoint/2010/main">
        <p14:tracePtLst>
          <p14:tracePt t="630" x="3278188" y="6707188"/>
          <p14:tracePt t="639" x="3236913" y="6583363"/>
          <p14:tracePt t="646" x="3181350" y="6459538"/>
          <p14:tracePt t="655" x="3154363" y="6350000"/>
          <p14:tracePt t="663" x="3113088" y="6227763"/>
          <p14:tracePt t="672" x="3086100" y="6145213"/>
          <p14:tracePt t="679" x="3057525" y="6089650"/>
          <p14:tracePt t="686" x="3057525" y="6062663"/>
          <p14:tracePt t="703" x="3044825" y="6048375"/>
          <p14:tracePt t="711" x="3044825" y="6035675"/>
          <p14:tracePt t="799" x="3044825" y="6021388"/>
          <p14:tracePt t="1095" x="3030538" y="6021388"/>
          <p14:tracePt t="1103" x="3017838" y="6007100"/>
          <p14:tracePt t="1111" x="2989263" y="5953125"/>
          <p14:tracePt t="1120" x="2962275" y="5938838"/>
          <p14:tracePt t="1128" x="2935288" y="5897563"/>
          <p14:tracePt t="1135" x="2921000" y="5884863"/>
          <p14:tracePt t="1143" x="2879725" y="5870575"/>
          <p14:tracePt t="1152" x="2867025" y="5829300"/>
          <p14:tracePt t="1161" x="2838450" y="5802313"/>
          <p14:tracePt t="1168" x="2797175" y="5773738"/>
          <p14:tracePt t="1176" x="2784475" y="5734050"/>
          <p14:tracePt t="1183" x="2716213" y="5664200"/>
          <p14:tracePt t="1191" x="2687638" y="5622925"/>
          <p14:tracePt t="1200" x="2646363" y="5568950"/>
          <p14:tracePt t="1207" x="2605088" y="5527675"/>
          <p14:tracePt t="1215" x="2578100" y="5472113"/>
          <p14:tracePt t="1225" x="2551113" y="5445125"/>
          <p14:tracePt t="1231" x="2509838" y="5391150"/>
          <p14:tracePt t="1239" x="2482850" y="5362575"/>
          <p14:tracePt t="1247" x="2468563" y="5349875"/>
          <p14:tracePt t="1255" x="2454275" y="5321300"/>
          <p14:tracePt t="1263" x="2441575" y="5294313"/>
          <p14:tracePt t="1271" x="2427288" y="5280025"/>
          <p14:tracePt t="1287" x="2413000" y="5267325"/>
          <p14:tracePt t="1303" x="2400300" y="5238750"/>
          <p14:tracePt t="1320" x="2386013" y="5211763"/>
          <p14:tracePt t="1327" x="2386013" y="5199063"/>
          <p14:tracePt t="1336" x="2359025" y="5170488"/>
          <p14:tracePt t="1344" x="2344738" y="5143500"/>
          <p14:tracePt t="1352" x="2317750" y="5102225"/>
          <p14:tracePt t="1359" x="2303463" y="5075238"/>
          <p14:tracePt t="1367" x="2276475" y="5048250"/>
          <p14:tracePt t="1375" x="2249488" y="5019675"/>
          <p14:tracePt t="1383" x="2208213" y="4978400"/>
          <p14:tracePt t="1390" x="2208213" y="4965700"/>
          <p14:tracePt t="1398" x="2181225" y="4951413"/>
          <p14:tracePt t="1406" x="2181225" y="4937125"/>
          <p14:tracePt t="1415" x="2166938" y="4937125"/>
          <p14:tracePt t="1423" x="2166938" y="4924425"/>
          <p14:tracePt t="1807" x="2166938" y="4951413"/>
          <p14:tracePt t="1823" x="2166938" y="4965700"/>
          <p14:tracePt t="1831" x="2166938" y="4978400"/>
          <p14:tracePt t="1839" x="2166938" y="4992688"/>
          <p14:tracePt t="1895" x="2166938" y="5006975"/>
          <p14:tracePt t="1903" x="2166938" y="5033963"/>
          <p14:tracePt t="1911" x="2181225" y="5048250"/>
          <p14:tracePt t="1919" x="2181225" y="5060950"/>
          <p14:tracePt t="1927" x="2193925" y="5075238"/>
          <p14:tracePt t="1935" x="2193925" y="5087938"/>
          <p14:tracePt t="1951" x="2193925" y="5102225"/>
          <p14:tracePt t="1966" x="2208213" y="5102225"/>
          <p14:tracePt t="2414" x="2208213" y="5116513"/>
          <p14:tracePt t="2422" x="2222500" y="5143500"/>
          <p14:tracePt t="2431" x="2235200" y="5143500"/>
          <p14:tracePt t="2439" x="2235200" y="5157788"/>
          <p14:tracePt t="2446" x="2249488" y="5170488"/>
          <p14:tracePt t="2462" x="2249488" y="5184775"/>
          <p14:tracePt t="2503" x="2249488" y="5199063"/>
          <p14:tracePt t="2535" x="2262188" y="5211763"/>
          <p14:tracePt t="2559" x="2276475" y="5226050"/>
          <p14:tracePt t="2583" x="2276475" y="5238750"/>
          <p14:tracePt t="2591" x="2290763" y="5253038"/>
          <p14:tracePt t="2600" x="2290763" y="5267325"/>
          <p14:tracePt t="2608" x="2303463" y="5280025"/>
          <p14:tracePt t="2615" x="2317750" y="5280025"/>
          <p14:tracePt t="2625" x="2317750" y="5308600"/>
          <p14:tracePt t="2640" x="2332038" y="5321300"/>
          <p14:tracePt t="2647" x="2332038" y="5335588"/>
          <p14:tracePt t="2657" x="2332038" y="5349875"/>
          <p14:tracePt t="2792" x="2332038" y="5362575"/>
          <p14:tracePt t="2815" x="2317750" y="5376863"/>
          <p14:tracePt t="2823" x="2303463" y="5391150"/>
          <p14:tracePt t="2831" x="2262188" y="5403850"/>
          <p14:tracePt t="2839" x="2235200" y="5418138"/>
          <p14:tracePt t="2847" x="2166938" y="5430838"/>
          <p14:tracePt t="2855" x="2098675" y="5445125"/>
          <p14:tracePt t="2863" x="2016125" y="5459413"/>
          <p14:tracePt t="2871" x="1947863" y="5472113"/>
          <p14:tracePt t="2879" x="1865313" y="5486400"/>
          <p14:tracePt t="2887" x="1809750" y="5486400"/>
          <p14:tracePt t="2895" x="1768475" y="5500688"/>
          <p14:tracePt t="2903" x="1700213" y="5500688"/>
          <p14:tracePt t="2911" x="1617663" y="5513388"/>
          <p14:tracePt t="2919" x="1563688" y="5513388"/>
          <p14:tracePt t="2927" x="1522413" y="5513388"/>
          <p14:tracePt t="2934" x="1508125" y="5513388"/>
          <p14:tracePt t="2942" x="1481138" y="5513388"/>
          <p14:tracePt t="3030" x="1481138" y="5500688"/>
          <p14:tracePt t="3087" x="1508125" y="5513388"/>
          <p14:tracePt t="3096" x="1522413" y="5513388"/>
          <p14:tracePt t="3103" x="1590675" y="5527675"/>
          <p14:tracePt t="3111" x="1631950" y="5527675"/>
          <p14:tracePt t="3119" x="1700213" y="5541963"/>
          <p14:tracePt t="3127" x="1809750" y="5554663"/>
          <p14:tracePt t="3135" x="1919288" y="5554663"/>
          <p14:tracePt t="3144" x="2016125" y="5554663"/>
          <p14:tracePt t="3153" x="2181225" y="5554663"/>
          <p14:tracePt t="3159" x="2317750" y="5554663"/>
          <p14:tracePt t="3168" x="2454275" y="5554663"/>
          <p14:tracePt t="3176" x="2619375" y="5554663"/>
          <p14:tracePt t="3184" x="2755900" y="5554663"/>
          <p14:tracePt t="3192" x="2879725" y="5554663"/>
          <p14:tracePt t="3201" x="3017838" y="5554663"/>
          <p14:tracePt t="3208" x="3181350" y="5554663"/>
          <p14:tracePt t="3216" x="3290888" y="5554663"/>
          <p14:tracePt t="3225" x="3429000" y="5554663"/>
          <p14:tracePt t="3231" x="3565525" y="5554663"/>
          <p14:tracePt t="3239" x="3675063" y="5554663"/>
          <p14:tracePt t="3247" x="3798888" y="5554663"/>
          <p14:tracePt t="3255" x="3908425" y="5568950"/>
          <p14:tracePt t="3263" x="4044950" y="5581650"/>
          <p14:tracePt t="3271" x="4156075" y="5595938"/>
          <p14:tracePt t="3279" x="4251325" y="5610225"/>
          <p14:tracePt t="3287" x="4375150" y="5622925"/>
          <p14:tracePt t="3295" x="4484688" y="5637213"/>
          <p14:tracePt t="3303" x="4579938" y="5637213"/>
          <p14:tracePt t="3311" x="4662488" y="5651500"/>
          <p14:tracePt t="3319" x="4745038" y="5651500"/>
          <p14:tracePt t="3327" x="4854575" y="5651500"/>
          <p14:tracePt t="3335" x="4964113" y="5651500"/>
          <p14:tracePt t="3343" x="5060950" y="5651500"/>
          <p14:tracePt t="3352" x="5184775" y="5651500"/>
          <p14:tracePt t="3360" x="5294313" y="5651500"/>
          <p14:tracePt t="3367" x="5445125" y="5651500"/>
          <p14:tracePt t="3375" x="5595938" y="5651500"/>
          <p14:tracePt t="3383" x="5759450" y="5651500"/>
          <p14:tracePt t="3391" x="5883275" y="5651500"/>
          <p14:tracePt t="3399" x="6034088" y="5651500"/>
          <p14:tracePt t="3407" x="6199188" y="5651500"/>
          <p14:tracePt t="3415" x="6335713" y="5651500"/>
          <p14:tracePt t="3424" x="6432550" y="5651500"/>
          <p14:tracePt t="3432" x="6554788" y="5651500"/>
          <p14:tracePt t="3438" x="6637338" y="5651500"/>
          <p14:tracePt t="3446" x="6746875" y="5637213"/>
          <p14:tracePt t="3455" x="6843713" y="5622925"/>
          <p14:tracePt t="3462" x="6938963" y="5610225"/>
          <p14:tracePt t="3470" x="7007225" y="5595938"/>
          <p14:tracePt t="3478" x="7089775" y="5581650"/>
          <p14:tracePt t="3486" x="7118350" y="5581650"/>
          <p14:tracePt t="3495" x="7172325" y="5568950"/>
          <p14:tracePt t="3503" x="7199313" y="5554663"/>
          <p14:tracePt t="3511" x="7240588" y="5541963"/>
          <p14:tracePt t="3536" x="7254875" y="5541963"/>
          <p14:tracePt t="3568" x="7254875" y="5527675"/>
          <p14:tracePt t="3576" x="7254875" y="5513388"/>
          <p14:tracePt t="3583" x="7254875" y="5500688"/>
          <p14:tracePt t="3591" x="7254875" y="5486400"/>
          <p14:tracePt t="3599" x="7254875" y="5445125"/>
          <p14:tracePt t="3607" x="7254875" y="5403850"/>
          <p14:tracePt t="3615" x="7254875" y="5362575"/>
          <p14:tracePt t="3625" x="7254875" y="5308600"/>
          <p14:tracePt t="3632" x="7254875" y="5280025"/>
          <p14:tracePt t="3640" x="7254875" y="5211763"/>
          <p14:tracePt t="3648" x="7254875" y="5184775"/>
          <p14:tracePt t="3656" x="7254875" y="5129213"/>
          <p14:tracePt t="3663" x="7254875" y="5060950"/>
          <p14:tracePt t="3671" x="7254875" y="4978400"/>
          <p14:tracePt t="3679" x="7240588" y="4883150"/>
          <p14:tracePt t="3687" x="7227888" y="4814888"/>
          <p14:tracePt t="3695" x="7213600" y="4718050"/>
          <p14:tracePt t="3703" x="7199313" y="4635500"/>
          <p14:tracePt t="3711" x="7186613" y="4552950"/>
          <p14:tracePt t="3719" x="7159625" y="4498975"/>
          <p14:tracePt t="3727" x="7159625" y="4471988"/>
          <p14:tracePt t="3735" x="7159625" y="4443413"/>
          <p14:tracePt t="3743" x="7145338" y="4430713"/>
          <p14:tracePt t="3759" x="7131050" y="4416425"/>
          <p14:tracePt t="3775" x="7131050" y="4402138"/>
          <p14:tracePt t="3823" x="7118350" y="4402138"/>
          <p14:tracePt t="3831" x="7089775" y="4402138"/>
          <p14:tracePt t="3839" x="7048500" y="4402138"/>
          <p14:tracePt t="3847" x="7035800" y="4402138"/>
          <p14:tracePt t="3856" x="6980238" y="4402138"/>
          <p14:tracePt t="3863" x="6926263" y="4416425"/>
          <p14:tracePt t="3872" x="6788150" y="4443413"/>
          <p14:tracePt t="3880" x="6665913" y="4457700"/>
          <p14:tracePt t="3887" x="6473825" y="4484688"/>
          <p14:tracePt t="3896" x="6294438" y="4525963"/>
          <p14:tracePt t="3903" x="6034088" y="4540250"/>
          <p14:tracePt t="3911" x="5800725" y="4552950"/>
          <p14:tracePt t="3919" x="5526088" y="4567238"/>
          <p14:tracePt t="3927" x="5294313" y="4594225"/>
          <p14:tracePt t="3935" x="4978400" y="4608513"/>
          <p14:tracePt t="3944" x="4718050" y="4608513"/>
          <p14:tracePt t="3951" x="4457700" y="4608513"/>
          <p14:tracePt t="3960" x="4224338" y="4608513"/>
          <p14:tracePt t="3967" x="4044950" y="4608513"/>
          <p14:tracePt t="3975" x="3798888" y="4608513"/>
          <p14:tracePt t="3983" x="3579813" y="4608513"/>
          <p14:tracePt t="3991" x="3346450" y="4608513"/>
          <p14:tracePt t="3999" x="3154363" y="4608513"/>
          <p14:tracePt t="4007" x="2894013" y="4608513"/>
          <p14:tracePt t="4015" x="2633663" y="4608513"/>
          <p14:tracePt t="4024" x="2441575" y="4608513"/>
          <p14:tracePt t="4031" x="2249488" y="4622800"/>
          <p14:tracePt t="4039" x="2057400" y="4635500"/>
          <p14:tracePt t="4047" x="1865313" y="4649788"/>
          <p14:tracePt t="4055" x="1700213" y="4676775"/>
          <p14:tracePt t="4063" x="1536700" y="4691063"/>
          <p14:tracePt t="4071" x="1412875" y="4705350"/>
          <p14:tracePt t="4079" x="1303338" y="4705350"/>
          <p14:tracePt t="4087" x="1206500" y="4705350"/>
          <p14:tracePt t="4094" x="1193800" y="4705350"/>
          <p14:tracePt t="4107" x="1152525" y="4705350"/>
          <p14:tracePt t="4111" x="1123950" y="4705350"/>
          <p14:tracePt t="4119" x="1111250" y="4705350"/>
          <p14:tracePt t="4127" x="1096963" y="4705350"/>
          <p14:tracePt t="4144" x="1082675" y="4705350"/>
          <p14:tracePt t="4247" x="1082675" y="4718050"/>
          <p14:tracePt t="4254" x="1082675" y="4759325"/>
          <p14:tracePt t="4262" x="1082675" y="4800600"/>
          <p14:tracePt t="4270" x="1082675" y="4868863"/>
          <p14:tracePt t="4278" x="1096963" y="4978400"/>
          <p14:tracePt t="4286" x="1111250" y="5102225"/>
          <p14:tracePt t="4294" x="1138238" y="5211763"/>
          <p14:tracePt t="4302" x="1165225" y="5321300"/>
          <p14:tracePt t="4311" x="1206500" y="5459413"/>
          <p14:tracePt t="4319" x="1235075" y="5568950"/>
          <p14:tracePt t="4327" x="1262063" y="5664200"/>
          <p14:tracePt t="4335" x="1274763" y="5719763"/>
          <p14:tracePt t="4343" x="1303338" y="5761038"/>
          <p14:tracePt t="4351" x="1316038" y="5773738"/>
          <p14:tracePt t="4359" x="1316038" y="5788025"/>
          <p14:tracePt t="4431" x="1330325" y="5788025"/>
          <p14:tracePt t="4526" x="1357313" y="5788025"/>
          <p14:tracePt t="4534" x="1371600" y="5773738"/>
          <p14:tracePt t="4543" x="1385888" y="5773738"/>
          <p14:tracePt t="4551" x="1425575" y="5761038"/>
          <p14:tracePt t="4558" x="1466850" y="5746750"/>
          <p14:tracePt t="4566" x="1508125" y="5746750"/>
          <p14:tracePt t="4575" x="1549400" y="5734050"/>
          <p14:tracePt t="4583" x="1604963" y="5734050"/>
          <p14:tracePt t="4591" x="1658938" y="5719763"/>
          <p14:tracePt t="4599" x="1741488" y="5719763"/>
          <p14:tracePt t="4608" x="1768475" y="5719763"/>
          <p14:tracePt t="4615" x="1851025" y="5719763"/>
          <p14:tracePt t="4625" x="1960563" y="5719763"/>
          <p14:tracePt t="4631" x="2084388" y="5705475"/>
          <p14:tracePt t="4639" x="2249488" y="5705475"/>
          <p14:tracePt t="4647" x="2454275" y="5678488"/>
          <p14:tracePt t="4655" x="2660650" y="5664200"/>
          <p14:tracePt t="4662" x="2935288" y="5651500"/>
          <p14:tracePt t="4670" x="3249613" y="5637213"/>
          <p14:tracePt t="4679" x="3511550" y="5637213"/>
          <p14:tracePt t="4688" x="3840163" y="5637213"/>
          <p14:tracePt t="4695" x="4224338" y="5637213"/>
          <p14:tracePt t="4703" x="4525963" y="5637213"/>
          <p14:tracePt t="4711" x="4786313" y="5637213"/>
          <p14:tracePt t="4719" x="5046663" y="5637213"/>
          <p14:tracePt t="4727" x="5238750" y="5637213"/>
          <p14:tracePt t="4735" x="5499100" y="5637213"/>
          <p14:tracePt t="4743" x="5664200" y="5637213"/>
          <p14:tracePt t="4752" x="5829300" y="5637213"/>
          <p14:tracePt t="4760" x="6007100" y="5637213"/>
          <p14:tracePt t="4768" x="6172200" y="5637213"/>
          <p14:tracePt t="4775" x="6323013" y="5651500"/>
          <p14:tracePt t="4785" x="6432550" y="5651500"/>
          <p14:tracePt t="4792" x="6554788" y="5651500"/>
          <p14:tracePt t="4800" x="6624638" y="5651500"/>
          <p14:tracePt t="4808" x="6719888" y="5651500"/>
          <p14:tracePt t="4815" x="6816725" y="5651500"/>
          <p14:tracePt t="4824" x="6884988" y="5651500"/>
          <p14:tracePt t="4831" x="6980238" y="5651500"/>
          <p14:tracePt t="4840" x="7077075" y="5651500"/>
          <p14:tracePt t="4848" x="7186613" y="5651500"/>
          <p14:tracePt t="4856" x="7296150" y="5664200"/>
          <p14:tracePt t="4863" x="7405688" y="5678488"/>
          <p14:tracePt t="4871" x="7515225" y="5692775"/>
          <p14:tracePt t="4879" x="7624763" y="5705475"/>
          <p14:tracePt t="4887" x="7762875" y="5719763"/>
          <p14:tracePt t="4895" x="7872413" y="5734050"/>
          <p14:tracePt t="4902" x="7981950" y="5746750"/>
          <p14:tracePt t="4911" x="8132763" y="5746750"/>
          <p14:tracePt t="4919" x="8256588" y="5746750"/>
          <p14:tracePt t="4927" x="8393113" y="5746750"/>
          <p14:tracePt t="4935" x="8475663" y="5746750"/>
          <p14:tracePt t="4944" x="8599488" y="5734050"/>
          <p14:tracePt t="4951" x="8680450" y="5719763"/>
          <p14:tracePt t="4959" x="8763000" y="5705475"/>
          <p14:tracePt t="4967" x="8818563" y="5705475"/>
          <p14:tracePt t="4975" x="8831263" y="5705475"/>
          <p14:tracePt t="4991" x="8845550" y="5705475"/>
          <p14:tracePt t="5007" x="8845550" y="5719763"/>
          <p14:tracePt t="5015" x="8859838" y="5734050"/>
          <p14:tracePt t="5023" x="8872538" y="5746750"/>
          <p14:tracePt t="5031" x="8872538" y="5761038"/>
          <p14:tracePt t="5039" x="8901113" y="5773738"/>
          <p14:tracePt t="5047" x="8913813" y="5773738"/>
          <p14:tracePt t="5056" x="8928100" y="5788025"/>
          <p14:tracePt t="5063" x="8942388" y="5802313"/>
          <p14:tracePt t="5071" x="8955088" y="5802313"/>
          <p14:tracePt t="5092" x="8969375" y="5802313"/>
          <p14:tracePt t="5151" x="8982075" y="5802313"/>
          <p14:tracePt t="5167" x="8996363" y="5802313"/>
          <p14:tracePt t="5175" x="9010650" y="5802313"/>
          <p14:tracePt t="5183" x="9037638" y="5802313"/>
          <p14:tracePt t="5191" x="9078913" y="5788025"/>
          <p14:tracePt t="5198" x="9105900" y="5788025"/>
          <p14:tracePt t="5206" x="9147175" y="5788025"/>
          <p14:tracePt t="5215" x="9188450" y="5773738"/>
          <p14:tracePt t="5223" x="9244013" y="5773738"/>
          <p14:tracePt t="5230" x="9324975" y="5773738"/>
          <p14:tracePt t="5238" x="9366250" y="5761038"/>
          <p14:tracePt t="5247" x="9421813" y="5761038"/>
          <p14:tracePt t="5255" x="9463088" y="5746750"/>
          <p14:tracePt t="5263" x="9504363" y="5746750"/>
          <p14:tracePt t="5271" x="9531350" y="5734050"/>
          <p14:tracePt t="5280" x="9558338" y="5734050"/>
          <p14:tracePt t="5287" x="9599613" y="5734050"/>
          <p14:tracePt t="5295" x="9640888" y="5734050"/>
          <p14:tracePt t="5303" x="9667875" y="5734050"/>
          <p14:tracePt t="5311" x="9709150" y="5734050"/>
          <p14:tracePt t="5319" x="9750425" y="5734050"/>
          <p14:tracePt t="5327" x="9779000" y="5734050"/>
          <p14:tracePt t="5335" x="9818688" y="5746750"/>
          <p14:tracePt t="5343" x="9847263" y="5746750"/>
          <p14:tracePt t="5351" x="9847263" y="5761038"/>
          <p14:tracePt t="5360" x="9859963" y="5773738"/>
          <p14:tracePt t="5423" x="9832975" y="5761038"/>
          <p14:tracePt t="5431" x="9805988" y="5719763"/>
          <p14:tracePt t="5439" x="9750425" y="5692775"/>
          <p14:tracePt t="5447" x="9682163" y="5622925"/>
          <p14:tracePt t="5456" x="9640888" y="5568950"/>
          <p14:tracePt t="5464" x="9586913" y="5527675"/>
          <p14:tracePt t="5471" x="9504363" y="5459413"/>
          <p14:tracePt t="5479" x="9421813" y="5376863"/>
          <p14:tracePt t="5487" x="9339263" y="5308600"/>
          <p14:tracePt t="5495" x="9229725" y="5238750"/>
          <p14:tracePt t="5503" x="9147175" y="5170488"/>
          <p14:tracePt t="5512" x="9134475" y="5157788"/>
          <p14:tracePt t="5519" x="9093200" y="5129213"/>
          <p14:tracePt t="5528" x="9064625" y="5116513"/>
          <p14:tracePt t="5623" x="9078913" y="5157788"/>
          <p14:tracePt t="5630" x="9147175" y="5211763"/>
          <p14:tracePt t="5639" x="9188450" y="5238750"/>
          <p14:tracePt t="5647" x="9244013" y="5308600"/>
          <p14:tracePt t="5654" x="9312275" y="5376863"/>
          <p14:tracePt t="5662" x="9436100" y="5459413"/>
          <p14:tracePt t="5670" x="9558338" y="5541963"/>
          <p14:tracePt t="5678" x="9655175" y="5610225"/>
          <p14:tracePt t="5686" x="9791700" y="5692775"/>
          <p14:tracePt t="5694" x="9915525" y="5788025"/>
          <p14:tracePt t="5702" x="10010775" y="5870575"/>
          <p14:tracePt t="5710" x="10093325" y="5924550"/>
          <p14:tracePt t="5718" x="10121900" y="5953125"/>
          <p14:tracePt t="5727" x="10134600" y="5965825"/>
          <p14:tracePt t="5735" x="10148888" y="5965825"/>
          <p14:tracePt t="5847" x="10134600" y="5965825"/>
          <p14:tracePt t="5856" x="10093325" y="5938838"/>
          <p14:tracePt t="5863" x="10080625" y="5924550"/>
          <p14:tracePt t="5870" x="10052050" y="5884863"/>
          <p14:tracePt t="5879" x="10010775" y="5843588"/>
          <p14:tracePt t="5887" x="9998075" y="5802313"/>
          <p14:tracePt t="5895" x="9969500" y="5761038"/>
          <p14:tracePt t="5903" x="9956800" y="5719763"/>
          <p14:tracePt t="5911" x="9942513" y="5692775"/>
          <p14:tracePt t="5919" x="9942513" y="5664200"/>
          <p14:tracePt t="5927" x="9942513" y="5622925"/>
          <p14:tracePt t="5935" x="9942513" y="5595938"/>
          <p14:tracePt t="5943" x="9942513" y="5554663"/>
          <p14:tracePt t="5951" x="9942513" y="5527675"/>
          <p14:tracePt t="5959" x="9942513" y="5486400"/>
          <p14:tracePt t="5969" x="9942513" y="5445125"/>
          <p14:tracePt t="5975" x="9942513" y="5403850"/>
          <p14:tracePt t="5983" x="9942513" y="5376863"/>
          <p14:tracePt t="5991" x="9942513" y="5349875"/>
          <p14:tracePt t="5999" x="9942513" y="5308600"/>
          <p14:tracePt t="6007" x="9942513" y="5280025"/>
          <p14:tracePt t="6025" x="9942513" y="5267325"/>
          <p14:tracePt t="6031" x="9956800" y="5238750"/>
          <p14:tracePt t="6039" x="9956800" y="5226050"/>
          <p14:tracePt t="6047" x="9956800" y="5211763"/>
          <p14:tracePt t="6055" x="9956800" y="5184775"/>
          <p14:tracePt t="6071" x="9956800" y="5170488"/>
          <p14:tracePt t="6104" x="9956800" y="5157788"/>
          <p14:tracePt t="6151" x="9929813" y="5184775"/>
          <p14:tracePt t="6159" x="9915525" y="5226050"/>
          <p14:tracePt t="6168" x="9915525" y="5267325"/>
          <p14:tracePt t="6175" x="9888538" y="5349875"/>
          <p14:tracePt t="6183" x="9847263" y="5445125"/>
          <p14:tracePt t="6192" x="9791700" y="5541963"/>
          <p14:tracePt t="6200" x="9723438" y="5651500"/>
          <p14:tracePt t="6209" x="9655175" y="5773738"/>
          <p14:tracePt t="6215" x="9586913" y="5856288"/>
          <p14:tracePt t="6226" x="9490075" y="5965825"/>
          <p14:tracePt t="6231" x="9421813" y="6048375"/>
          <p14:tracePt t="6240" x="9380538" y="6116638"/>
          <p14:tracePt t="6247" x="9324975" y="6157913"/>
          <p14:tracePt t="6256" x="9297988" y="6186488"/>
          <p14:tracePt t="6263" x="9285288" y="6186488"/>
          <p14:tracePt t="6272" x="9285288" y="6199188"/>
          <p14:tracePt t="6584" x="9271000" y="6199188"/>
          <p14:tracePt t="6591" x="9271000" y="6186488"/>
          <p14:tracePt t="6600" x="9271000" y="6172200"/>
          <p14:tracePt t="6615" x="9271000" y="6157913"/>
          <p14:tracePt t="7147" x="9256713" y="6157913"/>
          <p14:tracePt t="7163" x="9256713" y="6145213"/>
          <p14:tracePt t="7170" x="9256713" y="6130925"/>
          <p14:tracePt t="7179" x="9256713" y="6116638"/>
          <p14:tracePt t="7190" x="9256713" y="6103938"/>
          <p14:tracePt t="7207" x="9256713" y="6089650"/>
          <p14:tracePt t="7215" x="9256713" y="6076950"/>
          <p14:tracePt t="7343" x="9256713" y="6062663"/>
          <p14:tracePt t="7503" x="9256713" y="6048375"/>
          <p14:tracePt t="7575" x="9256713" y="6035675"/>
          <p14:tracePt t="7599" x="9256713" y="6021388"/>
          <p14:tracePt t="7624" x="9256713" y="6007100"/>
          <p14:tracePt t="8395" x="9256713" y="5994400"/>
          <p14:tracePt t="8402" x="9244013" y="5980113"/>
          <p14:tracePt t="8411" x="9244013" y="5965825"/>
          <p14:tracePt t="8426" x="9244013" y="5953125"/>
          <p14:tracePt t="8454" x="9229725" y="5953125"/>
          <p14:tracePt t="8595" x="9229725" y="5938838"/>
          <p14:tracePt t="8623" x="9229725" y="5924550"/>
          <p14:tracePt t="8711" x="9229725" y="5911850"/>
          <p14:tracePt t="9064" x="9215438" y="5911850"/>
          <p14:tracePt t="9071" x="9215438" y="5897563"/>
          <p14:tracePt t="9079" x="9188450" y="5884863"/>
          <p14:tracePt t="9090" x="9188450" y="5870575"/>
          <p14:tracePt t="9095" x="9174163" y="5856288"/>
          <p14:tracePt t="9103" x="9161463" y="5856288"/>
          <p14:tracePt t="9111" x="9147175" y="5856288"/>
          <p14:tracePt t="9119" x="9147175" y="5843588"/>
          <p14:tracePt t="9143" x="9134475" y="5843588"/>
          <p14:tracePt t="9215" x="9134475" y="5829300"/>
          <p14:tracePt t="9224" x="9120188" y="5829300"/>
          <p14:tracePt t="9231" x="9120188" y="5815013"/>
          <p14:tracePt t="9239" x="9105900" y="5802313"/>
          <p14:tracePt t="9248" x="9093200" y="5802313"/>
          <p14:tracePt t="9263" x="9093200" y="5788025"/>
          <p14:tracePt t="9335" x="9078913" y="5788025"/>
          <p14:tracePt t="9446" x="9078913" y="5773738"/>
          <p14:tracePt t="9866" x="9064625" y="5773738"/>
          <p14:tracePt t="11872" x="9051925" y="5773738"/>
          <p14:tracePt t="11879" x="9051925" y="5788025"/>
          <p14:tracePt t="14097" x="9037638" y="5788025"/>
          <p14:tracePt t="14103" x="9037638" y="5773738"/>
          <p14:tracePt t="14176" x="9037638" y="5761038"/>
          <p14:tracePt t="14270" x="9037638" y="5746750"/>
          <p14:tracePt t="14830" x="9051925" y="5761038"/>
          <p14:tracePt t="15819" x="9051925" y="5746750"/>
          <p14:tracePt t="16294" x="9037638" y="5746750"/>
          <p14:tracePt t="16302" x="9010650" y="5746750"/>
          <p14:tracePt t="16311" x="8996363" y="5746750"/>
          <p14:tracePt t="16319" x="8969375" y="5746750"/>
          <p14:tracePt t="16327" x="8942388" y="5761038"/>
          <p14:tracePt t="16335" x="8901113" y="5773738"/>
          <p14:tracePt t="16343" x="8859838" y="5788025"/>
          <p14:tracePt t="16351" x="8831263" y="5788025"/>
          <p14:tracePt t="16359" x="8818563" y="5788025"/>
          <p14:tracePt t="16367" x="8804275" y="5788025"/>
          <p14:tracePt t="16383" x="8791575" y="5788025"/>
          <p14:tracePt t="16742" x="8763000" y="5773738"/>
          <p14:tracePt t="16750" x="8736013" y="5734050"/>
          <p14:tracePt t="16758" x="8709025" y="5719763"/>
          <p14:tracePt t="16766" x="8680450" y="5692775"/>
          <p14:tracePt t="16774" x="8640763" y="5651500"/>
          <p14:tracePt t="16782" x="8599488" y="5610225"/>
          <p14:tracePt t="16790" x="8543925" y="5541963"/>
          <p14:tracePt t="16798" x="8461375" y="5472113"/>
          <p14:tracePt t="16806" x="8420100" y="5445125"/>
          <p14:tracePt t="16814" x="8407400" y="5445125"/>
          <p14:tracePt t="16823" x="8378825" y="5418138"/>
          <p14:tracePt t="16831" x="8351838" y="5403850"/>
          <p14:tracePt t="16847" x="8337550" y="5403850"/>
          <p14:tracePt t="16855" x="8310563" y="5391150"/>
          <p14:tracePt t="16862" x="8283575" y="5376863"/>
          <p14:tracePt t="16870" x="8269288" y="5362575"/>
          <p14:tracePt t="16886" x="8242300" y="5349875"/>
          <p14:tracePt t="16903" x="8228013" y="5349875"/>
          <p14:tracePt t="16919" x="8228013" y="5335588"/>
          <p14:tracePt t="16934" x="8215313" y="5335588"/>
          <p14:tracePt t="16950" x="8201025" y="5321300"/>
          <p14:tracePt t="16966" x="8201025" y="5308600"/>
          <p14:tracePt t="16975" x="8186738" y="5308600"/>
          <p14:tracePt t="16991" x="8186738" y="5294313"/>
          <p14:tracePt t="16998" x="8174038" y="5294313"/>
          <p14:tracePt t="17175" x="8159750" y="5280025"/>
          <p14:tracePt t="17183" x="8132763" y="5238750"/>
          <p14:tracePt t="17191" x="8091488" y="5170488"/>
          <p14:tracePt t="17199" x="8077200" y="5143500"/>
          <p14:tracePt t="17208" x="8035925" y="5075238"/>
          <p14:tracePt t="17216" x="7981950" y="4937125"/>
          <p14:tracePt t="17225" x="7913688" y="4814888"/>
          <p14:tracePt t="17230" x="7816850" y="4649788"/>
          <p14:tracePt t="17239" x="7707313" y="4430713"/>
          <p14:tracePt t="17247" x="7624763" y="4279900"/>
          <p14:tracePt t="17255" x="7556500" y="4141788"/>
          <p14:tracePt t="17263" x="7461250" y="3978275"/>
          <p14:tracePt t="17271" x="7391400" y="3813175"/>
          <p14:tracePt t="17279" x="7323138" y="3689350"/>
          <p14:tracePt t="17287" x="7281863" y="3565525"/>
          <p14:tracePt t="17295" x="7240588" y="3470275"/>
          <p14:tracePt t="17303" x="7199313" y="3373438"/>
          <p14:tracePt t="17311" x="7159625" y="3278188"/>
          <p14:tracePt t="17319" x="7118350" y="3195638"/>
          <p14:tracePt t="17327" x="7077075" y="3113088"/>
          <p14:tracePt t="17335" x="7048500" y="3030538"/>
          <p14:tracePt t="17345" x="7021513" y="2962275"/>
          <p14:tracePt t="17351" x="6994525" y="2879725"/>
          <p14:tracePt t="17360" x="6953250" y="2798763"/>
          <p14:tracePt t="17367" x="6938963" y="2770188"/>
          <p14:tracePt t="17375" x="6897688" y="2701925"/>
          <p14:tracePt t="17383" x="6856413" y="2647950"/>
          <p14:tracePt t="17391" x="6829425" y="2592388"/>
          <p14:tracePt t="17399" x="6775450" y="2509838"/>
          <p14:tracePt t="17407" x="6692900" y="2414588"/>
          <p14:tracePt t="17415" x="6610350" y="2263775"/>
          <p14:tracePt t="17425" x="6527800" y="2125663"/>
          <p14:tracePt t="17431" x="6418263" y="1947863"/>
          <p14:tracePt t="17442" x="6308725" y="1728788"/>
          <p14:tracePt t="17447" x="6143625" y="1412875"/>
          <p14:tracePt t="17455" x="5980113" y="1028700"/>
          <p14:tracePt t="17463" x="5883275" y="754063"/>
          <p14:tracePt t="17470" x="5773738" y="384175"/>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243840"/>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Discussion - Limitations</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Title 1">
            <a:extLst>
              <a:ext uri="{FF2B5EF4-FFF2-40B4-BE49-F238E27FC236}">
                <a16:creationId xmlns:a16="http://schemas.microsoft.com/office/drawing/2014/main" id="{46537062-6712-3DFF-3413-D5BAE443C4FE}"/>
              </a:ext>
            </a:extLst>
          </p:cNvPr>
          <p:cNvSpPr txBox="1">
            <a:spLocks/>
          </p:cNvSpPr>
          <p:nvPr/>
        </p:nvSpPr>
        <p:spPr>
          <a:xfrm>
            <a:off x="1218462" y="1504335"/>
            <a:ext cx="9066079" cy="4084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CMU Serif" panose="02000603000000000000" pitchFamily="2" charset="0"/>
                <a:ea typeface="CMU Serif" panose="02000603000000000000" pitchFamily="2" charset="0"/>
                <a:cs typeface="CMU Serif" panose="02000603000000000000" pitchFamily="2" charset="0"/>
              </a:rPr>
              <a:t>Target shape resolution is limited by the particle spacing</a:t>
            </a:r>
          </a:p>
        </p:txBody>
      </p:sp>
      <p:pic>
        <p:nvPicPr>
          <p:cNvPr id="7" name="Picture 6" descr="A picture containing text, night sky&#10;&#10;Description automatically generated">
            <a:extLst>
              <a:ext uri="{FF2B5EF4-FFF2-40B4-BE49-F238E27FC236}">
                <a16:creationId xmlns:a16="http://schemas.microsoft.com/office/drawing/2014/main" id="{F9B751DB-85D1-9193-AF67-9A6E3E87633B}"/>
              </a:ext>
            </a:extLst>
          </p:cNvPr>
          <p:cNvPicPr>
            <a:picLocks noChangeAspect="1"/>
          </p:cNvPicPr>
          <p:nvPr/>
        </p:nvPicPr>
        <p:blipFill rotWithShape="1">
          <a:blip r:embed="rId5">
            <a:extLst>
              <a:ext uri="{28A0092B-C50C-407E-A947-70E740481C1C}">
                <a14:useLocalDpi xmlns:a14="http://schemas.microsoft.com/office/drawing/2010/main" val="0"/>
              </a:ext>
            </a:extLst>
          </a:blip>
          <a:srcRect l="21678" t="26736" r="21095" b="11459"/>
          <a:stretch/>
        </p:blipFill>
        <p:spPr>
          <a:xfrm>
            <a:off x="6284063" y="2658441"/>
            <a:ext cx="5107442" cy="3102760"/>
          </a:xfrm>
          <a:prstGeom prst="rect">
            <a:avLst/>
          </a:prstGeom>
          <a:ln w="6350">
            <a:noFill/>
          </a:ln>
        </p:spPr>
      </p:pic>
      <p:pic>
        <p:nvPicPr>
          <p:cNvPr id="8" name="Picture 7" descr="A picture containing night sky&#10;&#10;Description automatically generated">
            <a:extLst>
              <a:ext uri="{FF2B5EF4-FFF2-40B4-BE49-F238E27FC236}">
                <a16:creationId xmlns:a16="http://schemas.microsoft.com/office/drawing/2014/main" id="{51C5CC2F-21F2-5E67-1A19-009DC7E55EF8}"/>
              </a:ext>
            </a:extLst>
          </p:cNvPr>
          <p:cNvPicPr>
            <a:picLocks noChangeAspect="1"/>
          </p:cNvPicPr>
          <p:nvPr/>
        </p:nvPicPr>
        <p:blipFill rotWithShape="1">
          <a:blip r:embed="rId6">
            <a:extLst>
              <a:ext uri="{28A0092B-C50C-407E-A947-70E740481C1C}">
                <a14:useLocalDpi xmlns:a14="http://schemas.microsoft.com/office/drawing/2010/main" val="0"/>
              </a:ext>
            </a:extLst>
          </a:blip>
          <a:srcRect l="21130" r="18703" b="11181"/>
          <a:stretch/>
        </p:blipFill>
        <p:spPr>
          <a:xfrm>
            <a:off x="711470" y="2658442"/>
            <a:ext cx="3736652" cy="3102759"/>
          </a:xfrm>
          <a:prstGeom prst="rect">
            <a:avLst/>
          </a:prstGeom>
          <a:ln w="3175">
            <a:noFill/>
          </a:ln>
        </p:spPr>
      </p:pic>
      <p:sp>
        <p:nvSpPr>
          <p:cNvPr id="4" name="Slide Number Placeholder 3">
            <a:extLst>
              <a:ext uri="{FF2B5EF4-FFF2-40B4-BE49-F238E27FC236}">
                <a16:creationId xmlns:a16="http://schemas.microsoft.com/office/drawing/2014/main" id="{ABDC7C59-5213-0A4E-28FE-04958B00C9F5}"/>
              </a:ext>
            </a:extLst>
          </p:cNvPr>
          <p:cNvSpPr>
            <a:spLocks noGrp="1"/>
          </p:cNvSpPr>
          <p:nvPr>
            <p:ph type="sldNum" sz="quarter" idx="12"/>
          </p:nvPr>
        </p:nvSpPr>
        <p:spPr/>
        <p:txBody>
          <a:bodyPr/>
          <a:lstStyle/>
          <a:p>
            <a:fld id="{5A6CCE75-E5F9-4A86-AE3A-55B0FDCE254B}" type="slidenum">
              <a:rPr lang="en-CA" smtClean="0"/>
              <a:t>37</a:t>
            </a:fld>
            <a:endParaRPr lang="en-CA"/>
          </a:p>
        </p:txBody>
      </p:sp>
      <p:pic>
        <p:nvPicPr>
          <p:cNvPr id="13" name="Audio 12">
            <a:hlinkClick r:id="" action="ppaction://media"/>
            <a:extLst>
              <a:ext uri="{FF2B5EF4-FFF2-40B4-BE49-F238E27FC236}">
                <a16:creationId xmlns:a16="http://schemas.microsoft.com/office/drawing/2014/main" id="{5AD1AB85-2850-B282-85B7-25C7423D44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2939150"/>
      </p:ext>
    </p:extLst>
  </p:cSld>
  <p:clrMapOvr>
    <a:masterClrMapping/>
  </p:clrMapOvr>
  <mc:AlternateContent xmlns:mc="http://schemas.openxmlformats.org/markup-compatibility/2006" xmlns:p14="http://schemas.microsoft.com/office/powerpoint/2010/main">
    <mc:Choice Requires="p14">
      <p:transition spd="slow" p14:dur="2000" advTm="20954"/>
    </mc:Choice>
    <mc:Fallback xmlns="">
      <p:transition spd="slow" advTm="20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930" x="3771900" y="6721475"/>
          <p14:tracePt t="938" x="3798888" y="6680200"/>
          <p14:tracePt t="950" x="3825875" y="6624638"/>
          <p14:tracePt t="959" x="3840163" y="6583363"/>
          <p14:tracePt t="966" x="3867150" y="6542088"/>
          <p14:tracePt t="974" x="3894138" y="6500813"/>
          <p14:tracePt t="982" x="3908425" y="6432550"/>
          <p14:tracePt t="990" x="3935413" y="6405563"/>
          <p14:tracePt t="998" x="3963988" y="6350000"/>
          <p14:tracePt t="1006" x="4017963" y="6267450"/>
          <p14:tracePt t="1010" x="4044950" y="6213475"/>
          <p14:tracePt t="1018" x="4073525" y="6172200"/>
          <p14:tracePt t="1026" x="4086225" y="6145213"/>
          <p14:tracePt t="1034" x="4114800" y="6116638"/>
          <p14:tracePt t="1042" x="4114800" y="6089650"/>
          <p14:tracePt t="1050" x="4127500" y="6076950"/>
          <p14:tracePt t="1647" x="4141788" y="6076950"/>
          <p14:tracePt t="1655" x="4168775" y="6048375"/>
          <p14:tracePt t="1663" x="4197350" y="6048375"/>
          <p14:tracePt t="1670" x="4251325" y="6035675"/>
          <p14:tracePt t="1678" x="4319588" y="6035675"/>
          <p14:tracePt t="1686" x="4360863" y="6021388"/>
          <p14:tracePt t="1694" x="4429125" y="6021388"/>
          <p14:tracePt t="1702" x="4498975" y="6021388"/>
          <p14:tracePt t="1710" x="4552950" y="6021388"/>
          <p14:tracePt t="1718" x="4594225" y="6021388"/>
          <p14:tracePt t="1726" x="4635500" y="6007100"/>
          <p14:tracePt t="1734" x="4676775" y="6007100"/>
          <p14:tracePt t="1742" x="4703763" y="6007100"/>
          <p14:tracePt t="1749" x="4718050" y="6007100"/>
          <p14:tracePt t="1763" x="4730750" y="5994400"/>
          <p14:tracePt t="1815" x="4745038" y="5994400"/>
          <p14:tracePt t="1846" x="4759325" y="5994400"/>
          <p14:tracePt t="1854" x="4759325" y="6007100"/>
          <p14:tracePt t="1874" x="4772025" y="6007100"/>
          <p14:tracePt t="1890" x="4786313" y="6007100"/>
          <p14:tracePt t="1902" x="4800600" y="6007100"/>
          <p14:tracePt t="1910" x="4813300" y="6007100"/>
          <p14:tracePt t="1918" x="4841875" y="6007100"/>
          <p14:tracePt t="1926" x="4854575" y="6007100"/>
          <p14:tracePt t="1936" x="4881563" y="6021388"/>
          <p14:tracePt t="1946" x="4895850" y="6021388"/>
          <p14:tracePt t="1954" x="4937125" y="6035675"/>
          <p14:tracePt t="1962" x="4964113" y="6048375"/>
          <p14:tracePt t="1970" x="4978400" y="6048375"/>
          <p14:tracePt t="1978" x="5005388" y="6076950"/>
          <p14:tracePt t="1991" x="5046663" y="6089650"/>
          <p14:tracePt t="1999" x="5087938" y="6089650"/>
          <p14:tracePt t="2006" x="5114925" y="6103938"/>
          <p14:tracePt t="2014" x="5129213" y="6116638"/>
          <p14:tracePt t="2018" x="5156200" y="6116638"/>
          <p14:tracePt t="2034" x="5170488" y="6116638"/>
          <p14:tracePt t="2111" x="5184775" y="6116638"/>
          <p14:tracePt t="2126" x="5197475" y="6116638"/>
          <p14:tracePt t="2142" x="5224463" y="6116638"/>
          <p14:tracePt t="2150" x="5238750" y="6116638"/>
          <p14:tracePt t="2154" x="5265738" y="6116638"/>
          <p14:tracePt t="2163" x="5294313" y="6116638"/>
          <p14:tracePt t="2170" x="5335588" y="6116638"/>
          <p14:tracePt t="2183" x="5362575" y="6116638"/>
          <p14:tracePt t="2190" x="5416550" y="6116638"/>
          <p14:tracePt t="2199" x="5472113" y="6116638"/>
          <p14:tracePt t="2206" x="5554663" y="6116638"/>
          <p14:tracePt t="2214" x="5622925" y="6116638"/>
          <p14:tracePt t="2218" x="5678488" y="6116638"/>
          <p14:tracePt t="2230" x="5718175" y="6116638"/>
          <p14:tracePt t="2238" x="5788025" y="6116638"/>
          <p14:tracePt t="2247" x="5868988" y="6116638"/>
          <p14:tracePt t="2255" x="5992813" y="6116638"/>
          <p14:tracePt t="2267" x="6075363" y="6103938"/>
          <p14:tracePt t="2286" x="6184900" y="6103938"/>
          <p14:tracePt t="2294" x="6267450" y="6089650"/>
          <p14:tracePt t="2302" x="6350000" y="6076950"/>
          <p14:tracePt t="2306" x="6403975" y="6076950"/>
          <p14:tracePt t="2314" x="6432550" y="6076950"/>
          <p14:tracePt t="2322" x="6459538" y="6076950"/>
          <p14:tracePt t="2331" x="6473825" y="6076950"/>
          <p14:tracePt t="2339" x="6486525" y="6076950"/>
          <p14:tracePt t="2347" x="6500813" y="6062663"/>
          <p14:tracePt t="2355" x="6527800" y="6062663"/>
          <p14:tracePt t="2362" x="6542088" y="6062663"/>
          <p14:tracePt t="2370" x="6569075" y="6062663"/>
          <p14:tracePt t="2378" x="6596063" y="6062663"/>
          <p14:tracePt t="2386" x="6637338" y="6062663"/>
          <p14:tracePt t="2394" x="6665913" y="6048375"/>
          <p14:tracePt t="2406" x="6705600" y="6048375"/>
          <p14:tracePt t="2414" x="6734175" y="6048375"/>
          <p14:tracePt t="2422" x="6775450" y="6048375"/>
          <p14:tracePt t="2430" x="6802438" y="6035675"/>
          <p14:tracePt t="2438" x="6843713" y="6021388"/>
          <p14:tracePt t="2445" x="6884988" y="5994400"/>
          <p14:tracePt t="2454" x="6926263" y="5994400"/>
          <p14:tracePt t="2462" x="6967538" y="5980113"/>
          <p14:tracePt t="2470" x="7007225" y="5965825"/>
          <p14:tracePt t="2474" x="7048500" y="5953125"/>
          <p14:tracePt t="2483" x="7089775" y="5953125"/>
          <p14:tracePt t="2491" x="7118350" y="5938838"/>
          <p14:tracePt t="2500" x="7159625" y="5924550"/>
          <p14:tracePt t="2510" x="7199313" y="5911850"/>
          <p14:tracePt t="2518" x="7254875" y="5897563"/>
          <p14:tracePt t="2526" x="7323138" y="5897563"/>
          <p14:tracePt t="2534" x="7364413" y="5897563"/>
          <p14:tracePt t="2538" x="7419975" y="5884863"/>
          <p14:tracePt t="2546" x="7488238" y="5870575"/>
          <p14:tracePt t="2555" x="7529513" y="5870575"/>
          <p14:tracePt t="2562" x="7583488" y="5870575"/>
          <p14:tracePt t="2570" x="7624763" y="5870575"/>
          <p14:tracePt t="2579" x="7666038" y="5870575"/>
          <p14:tracePt t="2587" x="7707313" y="5870575"/>
          <p14:tracePt t="2594" x="7734300" y="5870575"/>
          <p14:tracePt t="2606" x="7762875" y="5870575"/>
          <p14:tracePt t="2615" x="7789863" y="5870575"/>
          <p14:tracePt t="2623" x="7831138" y="5870575"/>
          <p14:tracePt t="2631" x="7858125" y="5884863"/>
          <p14:tracePt t="2638" x="7885113" y="5884863"/>
          <p14:tracePt t="2647" x="7926388" y="5897563"/>
          <p14:tracePt t="2655" x="7954963" y="5897563"/>
          <p14:tracePt t="2662" x="7967663" y="5897563"/>
          <p14:tracePt t="2667" x="7994650" y="5897563"/>
          <p14:tracePt t="2675" x="8023225" y="5897563"/>
          <p14:tracePt t="2683" x="8050213" y="5897563"/>
          <p14:tracePt t="2691" x="8091488" y="5897563"/>
          <p14:tracePt t="2700" x="8118475" y="5897563"/>
          <p14:tracePt t="2706" x="8132763" y="5897563"/>
          <p14:tracePt t="2714" x="8147050" y="5897563"/>
          <p14:tracePt t="2726" x="8174038" y="5884863"/>
          <p14:tracePt t="2734" x="8186738" y="5884863"/>
          <p14:tracePt t="2742" x="8201025" y="5884863"/>
          <p14:tracePt t="2750" x="8228013" y="5884863"/>
          <p14:tracePt t="2758" x="8228013" y="5870575"/>
          <p14:tracePt t="2766" x="8242300" y="5870575"/>
          <p14:tracePt t="2774" x="8269288" y="5870575"/>
          <p14:tracePt t="2782" x="8283575" y="5856288"/>
          <p14:tracePt t="2790" x="8310563" y="5856288"/>
          <p14:tracePt t="2794" x="8324850" y="5856288"/>
          <p14:tracePt t="2802" x="8337550" y="5856288"/>
          <p14:tracePt t="2810" x="8351838" y="5843588"/>
          <p14:tracePt t="2826" x="8366125" y="5843588"/>
          <p14:tracePt t="2866" x="8378825" y="5843588"/>
          <p14:tracePt t="2883" x="8407400" y="5843588"/>
          <p14:tracePt t="2891" x="8434388" y="5843588"/>
          <p14:tracePt t="2899" x="8461375" y="5843588"/>
          <p14:tracePt t="2907" x="8475663" y="5843588"/>
          <p14:tracePt t="2915" x="8488363" y="5843588"/>
          <p14:tracePt t="2923" x="8502650" y="5843588"/>
          <p14:tracePt t="2931" x="8516938" y="5843588"/>
          <p14:tracePt t="3026" x="8529638" y="5843588"/>
          <p14:tracePt t="3146" x="8543925" y="5843588"/>
          <p14:tracePt t="4223" x="8558213" y="5843588"/>
          <p14:tracePt t="4290" x="8570913" y="5843588"/>
          <p14:tracePt t="4534" x="8585200" y="5843588"/>
          <p14:tracePt t="4642" x="8599488" y="5843588"/>
          <p14:tracePt t="4843" x="8599488" y="5856288"/>
          <p14:tracePt t="4958" x="8612188" y="5856288"/>
          <p14:tracePt t="4974" x="8626475" y="5856288"/>
          <p14:tracePt t="5834" x="8640763" y="5856288"/>
          <p14:tracePt t="7198" x="8653463" y="5856288"/>
          <p14:tracePt t="7402" x="8667750" y="5856288"/>
          <p14:tracePt t="7710" x="8680450" y="5856288"/>
          <p14:tracePt t="7738" x="8694738" y="5856288"/>
          <p14:tracePt t="8126" x="8709025" y="5856288"/>
          <p14:tracePt t="8142" x="8709025" y="5843588"/>
          <p14:tracePt t="8178" x="8721725" y="5843588"/>
          <p14:tracePt t="8199" x="8736013" y="5843588"/>
          <p14:tracePt t="8314" x="8750300" y="5843588"/>
          <p14:tracePt t="8510" x="8763000" y="5843588"/>
          <p14:tracePt t="8538" x="8777288" y="5843588"/>
          <p14:tracePt t="8554" x="8791575" y="5843588"/>
          <p14:tracePt t="8590" x="8804275" y="5843588"/>
          <p14:tracePt t="18189" x="8804275" y="5815013"/>
          <p14:tracePt t="18195" x="8791575" y="5815013"/>
          <p14:tracePt t="18202" x="8777288" y="5788025"/>
          <p14:tracePt t="18206" x="8763000" y="5773738"/>
          <p14:tracePt t="18222" x="8763000" y="5761038"/>
          <p14:tracePt t="18230" x="8763000" y="5746750"/>
          <p14:tracePt t="18238" x="8750300" y="5746750"/>
          <p14:tracePt t="18254" x="8750300" y="5734050"/>
          <p14:tracePt t="18262" x="8736013" y="5719763"/>
          <p14:tracePt t="18270" x="8721725" y="5705475"/>
          <p14:tracePt t="18278" x="8694738" y="5678488"/>
          <p14:tracePt t="18286" x="8680450" y="5651500"/>
          <p14:tracePt t="18294" x="8653463" y="5595938"/>
          <p14:tracePt t="18303" x="8599488" y="5541963"/>
          <p14:tracePt t="18310" x="8570913" y="5500688"/>
          <p14:tracePt t="18318" x="8529638" y="5459413"/>
          <p14:tracePt t="18326" x="8502650" y="5403850"/>
          <p14:tracePt t="18335" x="8461375" y="5362575"/>
          <p14:tracePt t="18343" x="8448675" y="5335588"/>
          <p14:tracePt t="18350" x="8420100" y="5308600"/>
          <p14:tracePt t="18358" x="8407400" y="5280025"/>
          <p14:tracePt t="18366" x="8393113" y="5267325"/>
          <p14:tracePt t="18374" x="8378825" y="5238750"/>
          <p14:tracePt t="18403" x="8378825" y="5226050"/>
          <p14:tracePt t="18474" x="8366125" y="5211763"/>
          <p14:tracePt t="18482" x="8366125" y="5199063"/>
          <p14:tracePt t="18498" x="8351838" y="5184775"/>
          <p14:tracePt t="18506" x="8351838" y="5170488"/>
          <p14:tracePt t="18534" x="8351838" y="5157788"/>
          <p14:tracePt t="18560" x="8351838" y="5143500"/>
          <p14:tracePt t="18618" x="8337550" y="5129213"/>
          <p14:tracePt t="18626" x="8324850" y="5116513"/>
          <p14:tracePt t="18638" x="8297863" y="5087938"/>
          <p14:tracePt t="18646" x="8297863" y="5075238"/>
          <p14:tracePt t="18654" x="8269288" y="5048250"/>
          <p14:tracePt t="18662" x="8256588" y="5019675"/>
          <p14:tracePt t="18670" x="8228013" y="4992688"/>
          <p14:tracePt t="18678" x="8201025" y="4978400"/>
          <p14:tracePt t="18686" x="8186738" y="4965700"/>
          <p14:tracePt t="18699" x="8159750" y="4951413"/>
          <p14:tracePt t="18706" x="8132763" y="4937125"/>
          <p14:tracePt t="18714" x="8118475" y="4937125"/>
          <p14:tracePt t="18722" x="8105775" y="4937125"/>
          <p14:tracePt t="18730" x="8064500" y="4924425"/>
          <p14:tracePt t="18738" x="8035925" y="4910138"/>
          <p14:tracePt t="18750" x="8008938" y="4895850"/>
          <p14:tracePt t="18754" x="7967663" y="4868863"/>
          <p14:tracePt t="18762" x="7913688" y="4841875"/>
          <p14:tracePt t="18775" x="7858125" y="4814888"/>
          <p14:tracePt t="18783" x="7775575" y="4759325"/>
          <p14:tracePt t="18791" x="7721600" y="4732338"/>
          <p14:tracePt t="18798" x="7639050" y="4691063"/>
          <p14:tracePt t="18806" x="7542213" y="4649788"/>
          <p14:tracePt t="18814" x="7446963" y="4608513"/>
          <p14:tracePt t="18822" x="7337425" y="4567238"/>
          <p14:tracePt t="18830" x="7227888" y="4498975"/>
          <p14:tracePt t="18838" x="7118350" y="4443413"/>
          <p14:tracePt t="18846" x="6980238" y="4362450"/>
          <p14:tracePt t="18854" x="6843713" y="4265613"/>
          <p14:tracePt t="18862" x="6719888" y="4183063"/>
          <p14:tracePt t="18870" x="6624638" y="4073525"/>
          <p14:tracePt t="18874" x="6513513" y="3949700"/>
          <p14:tracePt t="18883" x="6432550" y="3840163"/>
          <p14:tracePt t="18894" x="6335713" y="3703638"/>
          <p14:tracePt t="18902" x="6267450" y="3552825"/>
          <p14:tracePt t="18910" x="6184900" y="3373438"/>
          <p14:tracePt t="18918" x="6102350" y="3181350"/>
          <p14:tracePt t="18926" x="6034088" y="2990850"/>
          <p14:tracePt t="18934" x="5992813" y="2838450"/>
          <p14:tracePt t="18942" x="5965825" y="2674938"/>
          <p14:tracePt t="18950" x="5938838" y="2482850"/>
          <p14:tracePt t="18958" x="5897563" y="2305050"/>
          <p14:tracePt t="18967" x="5856288" y="2112963"/>
          <p14:tracePt t="18974" x="5829300" y="1892300"/>
          <p14:tracePt t="18983" x="5788025" y="1673225"/>
          <p14:tracePt t="18990" x="5773738" y="1439863"/>
          <p14:tracePt t="18999" x="5759450" y="1262063"/>
          <p14:tracePt t="19003" x="5746750" y="1001713"/>
          <p14:tracePt t="19014" x="5746750" y="781050"/>
          <p14:tracePt t="19022" x="5746750" y="590550"/>
          <p14:tracePt t="19030" x="5746750" y="369888"/>
          <p14:tracePt t="19038" x="5746750" y="150813"/>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906905" y="240030"/>
            <a:ext cx="8378190" cy="445770"/>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Summary </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Title 1">
            <a:extLst>
              <a:ext uri="{FF2B5EF4-FFF2-40B4-BE49-F238E27FC236}">
                <a16:creationId xmlns:a16="http://schemas.microsoft.com/office/drawing/2014/main" id="{1B7614A3-A233-7D9C-6D88-F2B1DF99C3CB}"/>
              </a:ext>
            </a:extLst>
          </p:cNvPr>
          <p:cNvSpPr txBox="1">
            <a:spLocks/>
          </p:cNvSpPr>
          <p:nvPr/>
        </p:nvSpPr>
        <p:spPr>
          <a:xfrm>
            <a:off x="619034" y="1000977"/>
            <a:ext cx="10953932" cy="41609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CMU Serif" panose="02000603000000000000" pitchFamily="2" charset="0"/>
                <a:ea typeface="CMU Serif" panose="02000603000000000000" pitchFamily="2" charset="0"/>
                <a:cs typeface="CMU Serif" panose="02000603000000000000" pitchFamily="2" charset="0"/>
              </a:rPr>
              <a:t>• Method for art-directed fluid simulation:</a:t>
            </a:r>
          </a:p>
          <a:p>
            <a:pPr algn="l"/>
            <a:r>
              <a:rPr lang="en-US" sz="2400" b="1" dirty="0">
                <a:latin typeface="CMU Serif" panose="02000603000000000000" pitchFamily="2" charset="0"/>
                <a:ea typeface="CMU Serif" panose="02000603000000000000" pitchFamily="2" charset="0"/>
                <a:cs typeface="CMU Serif" panose="02000603000000000000" pitchFamily="2" charset="0"/>
              </a:rPr>
              <a:t>	- Matches the target surfaces at the desired time</a:t>
            </a:r>
          </a:p>
          <a:p>
            <a:pPr algn="l"/>
            <a:r>
              <a:rPr lang="en-US" sz="2400" b="1" dirty="0">
                <a:latin typeface="CMU Serif" panose="02000603000000000000" pitchFamily="2" charset="0"/>
                <a:ea typeface="CMU Serif" panose="02000603000000000000" pitchFamily="2" charset="0"/>
                <a:cs typeface="CMU Serif" panose="02000603000000000000" pitchFamily="2" charset="0"/>
              </a:rPr>
              <a:t>	- Within a natural-looking surrounding simulation</a:t>
            </a:r>
          </a:p>
          <a:p>
            <a:pPr algn="l"/>
            <a:endParaRPr lang="en-US" sz="2400" b="1" dirty="0">
              <a:latin typeface="CMU Serif" panose="02000603000000000000" pitchFamily="2" charset="0"/>
              <a:ea typeface="CMU Serif" panose="02000603000000000000" pitchFamily="2" charset="0"/>
              <a:cs typeface="CMU Serif" panose="02000603000000000000" pitchFamily="2" charset="0"/>
            </a:endParaRPr>
          </a:p>
          <a:p>
            <a:pPr algn="l"/>
            <a:r>
              <a:rPr lang="en-US" sz="2400" b="1" dirty="0">
                <a:latin typeface="CMU Serif" panose="02000603000000000000" pitchFamily="2" charset="0"/>
                <a:ea typeface="CMU Serif" panose="02000603000000000000" pitchFamily="2" charset="0"/>
                <a:cs typeface="CMU Serif" panose="02000603000000000000" pitchFamily="2" charset="0"/>
              </a:rPr>
              <a:t>• A method for connecting the forward and time-reversed backward simulations</a:t>
            </a:r>
            <a:br>
              <a:rPr lang="en-US" sz="2400" b="1" dirty="0">
                <a:latin typeface="CMU Serif" panose="02000603000000000000" pitchFamily="2" charset="0"/>
                <a:ea typeface="CMU Serif" panose="02000603000000000000" pitchFamily="2" charset="0"/>
                <a:cs typeface="CMU Serif" panose="02000603000000000000" pitchFamily="2" charset="0"/>
              </a:rPr>
            </a:br>
            <a:endParaRPr lang="en-US" sz="2400" b="1" dirty="0">
              <a:latin typeface="CMU Serif" panose="02000603000000000000" pitchFamily="2" charset="0"/>
              <a:ea typeface="CMU Serif" panose="02000603000000000000" pitchFamily="2" charset="0"/>
              <a:cs typeface="CMU Serif" panose="02000603000000000000" pitchFamily="2" charset="0"/>
            </a:endParaRPr>
          </a:p>
          <a:p>
            <a:pPr algn="l"/>
            <a:r>
              <a:rPr lang="en-US" sz="2400" b="1" dirty="0">
                <a:latin typeface="CMU Serif" panose="02000603000000000000" pitchFamily="2" charset="0"/>
                <a:ea typeface="CMU Serif" panose="02000603000000000000" pitchFamily="2" charset="0"/>
                <a:cs typeface="CMU Serif" panose="02000603000000000000" pitchFamily="2" charset="0"/>
              </a:rPr>
              <a:t>• A method for integrating the source and target simulations into a unified output </a:t>
            </a:r>
            <a:br>
              <a:rPr lang="en-US" sz="2400" b="1" dirty="0">
                <a:latin typeface="CMU Serif" panose="02000603000000000000" pitchFamily="2" charset="0"/>
                <a:ea typeface="CMU Serif" panose="02000603000000000000" pitchFamily="2" charset="0"/>
                <a:cs typeface="CMU Serif" panose="02000603000000000000" pitchFamily="2" charset="0"/>
              </a:rPr>
            </a:br>
            <a:endParaRPr lang="en-US" sz="2400" b="1" dirty="0">
              <a:latin typeface="CMU Serif" panose="02000603000000000000" pitchFamily="2" charset="0"/>
              <a:ea typeface="CMU Serif" panose="02000603000000000000" pitchFamily="2" charset="0"/>
              <a:cs typeface="CMU Serif" panose="02000603000000000000" pitchFamily="2" charset="0"/>
            </a:endParaRPr>
          </a:p>
          <a:p>
            <a:pPr algn="l"/>
            <a:r>
              <a:rPr lang="en-US" sz="2400" b="1" dirty="0">
                <a:latin typeface="CMU Serif" panose="02000603000000000000" pitchFamily="2" charset="0"/>
                <a:ea typeface="CMU Serif" panose="02000603000000000000" pitchFamily="2" charset="0"/>
                <a:cs typeface="CMU Serif" panose="02000603000000000000" pitchFamily="2" charset="0"/>
              </a:rPr>
              <a:t>• Application of time-reversal simulation to liquid animation</a:t>
            </a:r>
          </a:p>
        </p:txBody>
      </p:sp>
      <p:pic>
        <p:nvPicPr>
          <p:cNvPr id="14" name="Audio 13">
            <a:hlinkClick r:id="" action="ppaction://media"/>
            <a:extLst>
              <a:ext uri="{FF2B5EF4-FFF2-40B4-BE49-F238E27FC236}">
                <a16:creationId xmlns:a16="http://schemas.microsoft.com/office/drawing/2014/main" id="{EC345FE9-D688-A14E-2AEE-1CA9B143B2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Slide Number Placeholder 3">
            <a:extLst>
              <a:ext uri="{FF2B5EF4-FFF2-40B4-BE49-F238E27FC236}">
                <a16:creationId xmlns:a16="http://schemas.microsoft.com/office/drawing/2014/main" id="{F6FCCA79-9EFF-DD43-CD0F-A60B8C61746D}"/>
              </a:ext>
            </a:extLst>
          </p:cNvPr>
          <p:cNvSpPr>
            <a:spLocks noGrp="1"/>
          </p:cNvSpPr>
          <p:nvPr>
            <p:ph type="sldNum" sz="quarter" idx="12"/>
          </p:nvPr>
        </p:nvSpPr>
        <p:spPr/>
        <p:txBody>
          <a:bodyPr/>
          <a:lstStyle/>
          <a:p>
            <a:fld id="{5A6CCE75-E5F9-4A86-AE3A-55B0FDCE254B}" type="slidenum">
              <a:rPr lang="en-CA" smtClean="0"/>
              <a:t>38</a:t>
            </a:fld>
            <a:endParaRPr lang="en-CA"/>
          </a:p>
        </p:txBody>
      </p:sp>
    </p:spTree>
    <p:extLst>
      <p:ext uri="{BB962C8B-B14F-4D97-AF65-F5344CB8AC3E}">
        <p14:creationId xmlns:p14="http://schemas.microsoft.com/office/powerpoint/2010/main" val="2267654340"/>
      </p:ext>
    </p:extLst>
  </p:cSld>
  <p:clrMapOvr>
    <a:masterClrMapping/>
  </p:clrMapOvr>
  <mc:AlternateContent xmlns:mc="http://schemas.openxmlformats.org/markup-compatibility/2006" xmlns:p14="http://schemas.microsoft.com/office/powerpoint/2010/main">
    <mc:Choice Requires="p14">
      <p:transition spd="slow" p14:dur="2000" advTm="34286"/>
    </mc:Choice>
    <mc:Fallback xmlns="">
      <p:transition spd="slow" advTm="34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235132"/>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Future Work</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Title 1">
            <a:extLst>
              <a:ext uri="{FF2B5EF4-FFF2-40B4-BE49-F238E27FC236}">
                <a16:creationId xmlns:a16="http://schemas.microsoft.com/office/drawing/2014/main" id="{1B7614A3-A233-7D9C-6D88-F2B1DF99C3CB}"/>
              </a:ext>
            </a:extLst>
          </p:cNvPr>
          <p:cNvSpPr txBox="1">
            <a:spLocks/>
          </p:cNvSpPr>
          <p:nvPr/>
        </p:nvSpPr>
        <p:spPr>
          <a:xfrm>
            <a:off x="576398" y="1494503"/>
            <a:ext cx="11258550" cy="23990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2400" b="1" dirty="0">
              <a:latin typeface="CMU Serif" panose="02000603000000000000" pitchFamily="2" charset="0"/>
              <a:ea typeface="CMU Serif" panose="02000603000000000000" pitchFamily="2" charset="0"/>
              <a:cs typeface="CMU Serif" panose="02000603000000000000" pitchFamily="2" charset="0"/>
            </a:endParaRPr>
          </a:p>
          <a:p>
            <a:pPr algn="l"/>
            <a:r>
              <a:rPr lang="en-US" sz="2400" b="1" dirty="0">
                <a:latin typeface="CMU Serif" panose="02000603000000000000" pitchFamily="2" charset="0"/>
                <a:ea typeface="CMU Serif" panose="02000603000000000000" pitchFamily="2" charset="0"/>
                <a:cs typeface="CMU Serif" panose="02000603000000000000" pitchFamily="2" charset="0"/>
              </a:rPr>
              <a:t>• More elaborate strategies for merging source and target simulations</a:t>
            </a:r>
          </a:p>
          <a:p>
            <a:pPr algn="l"/>
            <a:endParaRPr lang="en-US" sz="2400" b="1" dirty="0">
              <a:latin typeface="CMU Serif" panose="02000603000000000000" pitchFamily="2" charset="0"/>
              <a:ea typeface="CMU Serif" panose="02000603000000000000" pitchFamily="2" charset="0"/>
              <a:cs typeface="CMU Serif" panose="02000603000000000000" pitchFamily="2" charset="0"/>
            </a:endParaRPr>
          </a:p>
          <a:p>
            <a:pPr algn="l"/>
            <a:r>
              <a:rPr lang="en-US" sz="2400" b="1" dirty="0">
                <a:latin typeface="CMU Serif" panose="02000603000000000000" pitchFamily="2" charset="0"/>
                <a:ea typeface="CMU Serif" panose="02000603000000000000" pitchFamily="2" charset="0"/>
                <a:cs typeface="CMU Serif" panose="02000603000000000000" pitchFamily="2" charset="0"/>
              </a:rPr>
              <a:t>• Better integrating animated meshes with the surrounding simulations</a:t>
            </a:r>
          </a:p>
          <a:p>
            <a:pPr algn="l"/>
            <a:endParaRPr lang="en-US" sz="2400" b="1" dirty="0">
              <a:latin typeface="CMU Serif" panose="02000603000000000000" pitchFamily="2" charset="0"/>
              <a:ea typeface="CMU Serif" panose="02000603000000000000" pitchFamily="2" charset="0"/>
              <a:cs typeface="CMU Serif" panose="02000603000000000000" pitchFamily="2" charset="0"/>
            </a:endParaRPr>
          </a:p>
          <a:p>
            <a:pPr algn="l"/>
            <a:r>
              <a:rPr lang="en-US" sz="2400" b="1" dirty="0">
                <a:latin typeface="CMU Serif" panose="02000603000000000000" pitchFamily="2" charset="0"/>
                <a:ea typeface="CMU Serif" panose="02000603000000000000" pitchFamily="2" charset="0"/>
                <a:cs typeface="CMU Serif" panose="02000603000000000000" pitchFamily="2" charset="0"/>
              </a:rPr>
              <a:t>• Extending this control system to other forms of fluids</a:t>
            </a:r>
          </a:p>
          <a:p>
            <a:pPr algn="l"/>
            <a:endParaRPr lang="en-US" sz="2400" b="1" dirty="0">
              <a:latin typeface="CMU Serif" panose="02000603000000000000" pitchFamily="2" charset="0"/>
              <a:ea typeface="CMU Serif" panose="02000603000000000000" pitchFamily="2" charset="0"/>
              <a:cs typeface="CMU Serif" panose="02000603000000000000" pitchFamily="2" charset="0"/>
            </a:endParaRPr>
          </a:p>
          <a:p>
            <a:pPr algn="l"/>
            <a:endParaRPr lang="en-US" sz="2400" b="1" dirty="0">
              <a:latin typeface="CMU Serif" panose="02000603000000000000" pitchFamily="2" charset="0"/>
              <a:ea typeface="CMU Serif" panose="02000603000000000000" pitchFamily="2" charset="0"/>
              <a:cs typeface="CMU Serif" panose="02000603000000000000" pitchFamily="2" charset="0"/>
            </a:endParaRPr>
          </a:p>
        </p:txBody>
      </p:sp>
      <p:sp>
        <p:nvSpPr>
          <p:cNvPr id="4" name="Slide Number Placeholder 3">
            <a:extLst>
              <a:ext uri="{FF2B5EF4-FFF2-40B4-BE49-F238E27FC236}">
                <a16:creationId xmlns:a16="http://schemas.microsoft.com/office/drawing/2014/main" id="{C1F82DEF-5A93-B6E7-BFBC-8EA205D4DF4D}"/>
              </a:ext>
            </a:extLst>
          </p:cNvPr>
          <p:cNvSpPr>
            <a:spLocks noGrp="1"/>
          </p:cNvSpPr>
          <p:nvPr>
            <p:ph type="sldNum" sz="quarter" idx="12"/>
          </p:nvPr>
        </p:nvSpPr>
        <p:spPr/>
        <p:txBody>
          <a:bodyPr/>
          <a:lstStyle/>
          <a:p>
            <a:fld id="{5A6CCE75-E5F9-4A86-AE3A-55B0FDCE254B}" type="slidenum">
              <a:rPr lang="en-CA" smtClean="0"/>
              <a:t>39</a:t>
            </a:fld>
            <a:endParaRPr lang="en-CA"/>
          </a:p>
        </p:txBody>
      </p:sp>
      <p:pic>
        <p:nvPicPr>
          <p:cNvPr id="20" name="Audio 19">
            <a:hlinkClick r:id="" action="ppaction://media"/>
            <a:extLst>
              <a:ext uri="{FF2B5EF4-FFF2-40B4-BE49-F238E27FC236}">
                <a16:creationId xmlns:a16="http://schemas.microsoft.com/office/drawing/2014/main" id="{E7055244-FAE1-8448-7CA4-A0B17CF249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7085394"/>
      </p:ext>
    </p:extLst>
  </p:cSld>
  <p:clrMapOvr>
    <a:masterClrMapping/>
  </p:clrMapOvr>
  <mc:AlternateContent xmlns:mc="http://schemas.openxmlformats.org/markup-compatibility/2006" xmlns:p14="http://schemas.microsoft.com/office/powerpoint/2010/main">
    <mc:Choice Requires="p14">
      <p:transition spd="slow" p14:dur="2000" advTm="47746"/>
    </mc:Choice>
    <mc:Fallback xmlns="">
      <p:transition spd="slow" advTm="47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141606" y="213778"/>
            <a:ext cx="9908787" cy="457835"/>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Secondary Contributions</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Title 1">
            <a:extLst>
              <a:ext uri="{FF2B5EF4-FFF2-40B4-BE49-F238E27FC236}">
                <a16:creationId xmlns:a16="http://schemas.microsoft.com/office/drawing/2014/main" id="{513D0827-2764-A77E-F136-7172B74A39A9}"/>
              </a:ext>
            </a:extLst>
          </p:cNvPr>
          <p:cNvSpPr txBox="1">
            <a:spLocks/>
          </p:cNvSpPr>
          <p:nvPr/>
        </p:nvSpPr>
        <p:spPr>
          <a:xfrm>
            <a:off x="215900" y="918555"/>
            <a:ext cx="11760200" cy="1952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en-US" sz="2400" b="1" dirty="0">
                <a:latin typeface="CMU Serif" panose="02000603000000000000" pitchFamily="2" charset="0"/>
                <a:ea typeface="CMU Serif" panose="02000603000000000000" pitchFamily="2" charset="0"/>
                <a:cs typeface="CMU Serif" panose="02000603000000000000" pitchFamily="2" charset="0"/>
              </a:rPr>
            </a:br>
            <a:r>
              <a:rPr lang="en-US" sz="2400" b="1" dirty="0">
                <a:latin typeface="CMU Serif" panose="02000603000000000000" pitchFamily="2" charset="0"/>
                <a:ea typeface="CMU Serif" panose="02000603000000000000" pitchFamily="2" charset="0"/>
                <a:cs typeface="CMU Serif" panose="02000603000000000000" pitchFamily="2" charset="0"/>
              </a:rPr>
              <a:t>Necessary ingredients to implement the approach in a particle-based simulator</a:t>
            </a:r>
          </a:p>
          <a:p>
            <a:pPr algn="l"/>
            <a:r>
              <a:rPr lang="en-US" sz="2400" b="1" dirty="0">
                <a:latin typeface="CMU Serif" panose="02000603000000000000" pitchFamily="2" charset="0"/>
                <a:ea typeface="CMU Serif" panose="02000603000000000000" pitchFamily="2" charset="0"/>
                <a:cs typeface="CMU Serif" panose="02000603000000000000" pitchFamily="2" charset="0"/>
              </a:rPr>
              <a:t>  • Distribute target particles to reproduce target shapes</a:t>
            </a:r>
            <a:br>
              <a:rPr lang="en-US" sz="2400" b="1" dirty="0">
                <a:latin typeface="CMU Serif" panose="02000603000000000000" pitchFamily="2" charset="0"/>
                <a:ea typeface="CMU Serif" panose="02000603000000000000" pitchFamily="2" charset="0"/>
                <a:cs typeface="CMU Serif" panose="02000603000000000000" pitchFamily="2" charset="0"/>
              </a:rPr>
            </a:br>
            <a:r>
              <a:rPr lang="en-US" sz="2400" b="1" dirty="0">
                <a:latin typeface="CMU Serif" panose="02000603000000000000" pitchFamily="2" charset="0"/>
                <a:ea typeface="CMU Serif" panose="02000603000000000000" pitchFamily="2" charset="0"/>
                <a:cs typeface="CMU Serif" panose="02000603000000000000" pitchFamily="2" charset="0"/>
              </a:rPr>
              <a:t>  • Use source simulation to control initial conditions of target simulations</a:t>
            </a:r>
          </a:p>
          <a:p>
            <a:pPr algn="l"/>
            <a:r>
              <a:rPr lang="en-US" sz="2400" b="1" dirty="0">
                <a:latin typeface="CMU Serif" panose="02000603000000000000" pitchFamily="2" charset="0"/>
                <a:ea typeface="CMU Serif" panose="02000603000000000000" pitchFamily="2" charset="0"/>
                <a:cs typeface="CMU Serif" panose="02000603000000000000" pitchFamily="2" charset="0"/>
              </a:rPr>
              <a:t>  • Merging source and target simulations for rendering</a:t>
            </a:r>
            <a:br>
              <a:rPr lang="en-US" sz="2400" b="1" dirty="0">
                <a:latin typeface="CMU Serif" panose="02000603000000000000" pitchFamily="2" charset="0"/>
                <a:ea typeface="CMU Serif" panose="02000603000000000000" pitchFamily="2" charset="0"/>
                <a:cs typeface="CMU Serif" panose="02000603000000000000" pitchFamily="2" charset="0"/>
              </a:rPr>
            </a:br>
            <a:endParaRPr lang="en-US" sz="2400" b="1" dirty="0">
              <a:latin typeface="CMU Serif" panose="02000603000000000000" pitchFamily="2" charset="0"/>
              <a:ea typeface="CMU Serif" panose="02000603000000000000" pitchFamily="2" charset="0"/>
              <a:cs typeface="CMU Serif" panose="02000603000000000000" pitchFamily="2" charset="0"/>
            </a:endParaRPr>
          </a:p>
        </p:txBody>
      </p:sp>
      <p:pic>
        <p:nvPicPr>
          <p:cNvPr id="5" name="Picture 4" descr="A green leaf on a black background&#10;&#10;Description automatically generated with medium confidence">
            <a:extLst>
              <a:ext uri="{FF2B5EF4-FFF2-40B4-BE49-F238E27FC236}">
                <a16:creationId xmlns:a16="http://schemas.microsoft.com/office/drawing/2014/main" id="{16E3F711-C6A6-DD24-019E-677C480047BC}"/>
              </a:ext>
            </a:extLst>
          </p:cNvPr>
          <p:cNvPicPr>
            <a:picLocks noChangeAspect="1"/>
          </p:cNvPicPr>
          <p:nvPr/>
        </p:nvPicPr>
        <p:blipFill rotWithShape="1">
          <a:blip r:embed="rId5">
            <a:extLst>
              <a:ext uri="{28A0092B-C50C-407E-A947-70E740481C1C}">
                <a14:useLocalDpi xmlns:a14="http://schemas.microsoft.com/office/drawing/2010/main" val="0"/>
              </a:ext>
            </a:extLst>
          </a:blip>
          <a:srcRect l="10209" t="9897" r="31938" b="12790"/>
          <a:stretch/>
        </p:blipFill>
        <p:spPr>
          <a:xfrm>
            <a:off x="3340098" y="2498894"/>
            <a:ext cx="5511802" cy="4143206"/>
          </a:xfrm>
          <a:prstGeom prst="rect">
            <a:avLst/>
          </a:prstGeom>
        </p:spPr>
      </p:pic>
      <p:pic>
        <p:nvPicPr>
          <p:cNvPr id="24" name="Audio 23">
            <a:hlinkClick r:id="" action="ppaction://media"/>
            <a:extLst>
              <a:ext uri="{FF2B5EF4-FFF2-40B4-BE49-F238E27FC236}">
                <a16:creationId xmlns:a16="http://schemas.microsoft.com/office/drawing/2014/main" id="{86A1DE63-C0E8-568D-26C2-1432EDF2E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8" name="Slide Number Placeholder 27">
            <a:extLst>
              <a:ext uri="{FF2B5EF4-FFF2-40B4-BE49-F238E27FC236}">
                <a16:creationId xmlns:a16="http://schemas.microsoft.com/office/drawing/2014/main" id="{6CE10DD2-851C-A80C-E20D-0C77D41C1E59}"/>
              </a:ext>
            </a:extLst>
          </p:cNvPr>
          <p:cNvSpPr>
            <a:spLocks noGrp="1"/>
          </p:cNvSpPr>
          <p:nvPr>
            <p:ph type="sldNum" sz="quarter" idx="12"/>
          </p:nvPr>
        </p:nvSpPr>
        <p:spPr/>
        <p:txBody>
          <a:bodyPr/>
          <a:lstStyle/>
          <a:p>
            <a:fld id="{5A6CCE75-E5F9-4A86-AE3A-55B0FDCE254B}" type="slidenum">
              <a:rPr lang="en-CA" smtClean="0"/>
              <a:t>4</a:t>
            </a:fld>
            <a:endParaRPr lang="en-CA"/>
          </a:p>
        </p:txBody>
      </p:sp>
    </p:spTree>
    <p:extLst>
      <p:ext uri="{BB962C8B-B14F-4D97-AF65-F5344CB8AC3E}">
        <p14:creationId xmlns:p14="http://schemas.microsoft.com/office/powerpoint/2010/main" val="2537081237"/>
      </p:ext>
    </p:extLst>
  </p:cSld>
  <p:clrMapOvr>
    <a:masterClrMapping/>
  </p:clrMapOvr>
  <mc:AlternateContent xmlns:mc="http://schemas.openxmlformats.org/markup-compatibility/2006" xmlns:p14="http://schemas.microsoft.com/office/powerpoint/2010/main">
    <mc:Choice Requires="p14">
      <p:transition spd="slow" p14:dur="2000" advTm="37898"/>
    </mc:Choice>
    <mc:Fallback xmlns="">
      <p:transition spd="slow" advTm="37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extLst>
    <p:ext uri="{3A86A75C-4F4B-4683-9AE1-C65F6400EC91}">
      <p14:laserTraceLst xmlns:p14="http://schemas.microsoft.com/office/powerpoint/2010/main">
        <p14:tracePtLst>
          <p14:tracePt t="29242" x="5211763" y="6831013"/>
          <p14:tracePt t="29249" x="5224463" y="6816725"/>
          <p14:tracePt t="29257" x="5253038" y="6816725"/>
          <p14:tracePt t="29265" x="5265738" y="6802438"/>
          <p14:tracePt t="29273" x="5280025" y="6789738"/>
          <p14:tracePt t="29281" x="5294313" y="6789738"/>
          <p14:tracePt t="29289" x="5307013" y="6789738"/>
          <p14:tracePt t="29305" x="5321300" y="6789738"/>
          <p14:tracePt t="29313" x="5321300" y="6775450"/>
          <p14:tracePt t="29321" x="5335588" y="6775450"/>
          <p14:tracePt t="29329" x="5362575" y="6775450"/>
          <p14:tracePt t="29337" x="5403850" y="6762750"/>
          <p14:tracePt t="29345" x="5445125" y="6762750"/>
          <p14:tracePt t="29353" x="5486400" y="6762750"/>
          <p14:tracePt t="29361" x="5540375" y="6762750"/>
          <p14:tracePt t="29369" x="5622925" y="6748463"/>
          <p14:tracePt t="29378" x="5678488" y="6748463"/>
          <p14:tracePt t="29387" x="5705475" y="6734175"/>
          <p14:tracePt t="29395" x="5773738" y="6721475"/>
          <p14:tracePt t="29408" x="5868988" y="6692900"/>
          <p14:tracePt t="29410" x="5965825" y="6680200"/>
          <p14:tracePt t="29419" x="6061075" y="6638925"/>
          <p14:tracePt t="29425" x="6184900" y="6597650"/>
          <p14:tracePt t="29433" x="6281738" y="6556375"/>
          <p14:tracePt t="29441" x="6350000" y="6529388"/>
          <p14:tracePt t="29449" x="6418263" y="6500813"/>
          <p14:tracePt t="29457" x="6473825" y="6473825"/>
          <p14:tracePt t="29465" x="6513513" y="6473825"/>
          <p14:tracePt t="29473" x="6554788" y="6459538"/>
          <p14:tracePt t="29481" x="6596063" y="6446838"/>
          <p14:tracePt t="29489" x="6651625" y="6432550"/>
          <p14:tracePt t="29497" x="6678613" y="6432550"/>
          <p14:tracePt t="29506" x="6719888" y="6419850"/>
          <p14:tracePt t="29514" x="6746875" y="6419850"/>
          <p14:tracePt t="29522" x="6788150" y="6419850"/>
          <p14:tracePt t="29529" x="6829425" y="6405563"/>
          <p14:tracePt t="29537" x="6911975" y="6378575"/>
          <p14:tracePt t="29545" x="6980238" y="6350000"/>
          <p14:tracePt t="29553" x="7062788" y="6308725"/>
          <p14:tracePt t="29561" x="7145338" y="6267450"/>
          <p14:tracePt t="29569" x="7199313" y="6240463"/>
          <p14:tracePt t="29578" x="7269163" y="6199188"/>
          <p14:tracePt t="29586" x="7364413" y="6145213"/>
          <p14:tracePt t="29593" x="7405688" y="6103938"/>
          <p14:tracePt t="29603" x="7446963" y="6062663"/>
          <p14:tracePt t="29614" x="7529513" y="6021388"/>
          <p14:tracePt t="29622" x="7597775" y="5994400"/>
          <p14:tracePt t="29626" x="7680325" y="5938838"/>
          <p14:tracePt t="29634" x="7775575" y="5870575"/>
          <p14:tracePt t="29642" x="7858125" y="5815013"/>
          <p14:tracePt t="29650" x="7926388" y="5788025"/>
          <p14:tracePt t="29658" x="7994650" y="5746750"/>
          <p14:tracePt t="29666" x="8050213" y="5705475"/>
          <p14:tracePt t="29674" x="8091488" y="5692775"/>
          <p14:tracePt t="29682" x="8091488" y="5664200"/>
          <p14:tracePt t="29690" x="8118475" y="5651500"/>
          <p14:tracePt t="29697" x="8132763" y="5637213"/>
          <p14:tracePt t="29705" x="8147050" y="5622925"/>
          <p14:tracePt t="29713" x="8147050" y="5610225"/>
          <p14:tracePt t="29721" x="8159750" y="5568950"/>
          <p14:tracePt t="29729" x="8186738" y="5541963"/>
          <p14:tracePt t="29737" x="8215313" y="5513388"/>
          <p14:tracePt t="29745" x="8242300" y="5445125"/>
          <p14:tracePt t="29753" x="8283575" y="5362575"/>
          <p14:tracePt t="29762" x="8310563" y="5308600"/>
          <p14:tracePt t="29769" x="8366125" y="5238750"/>
          <p14:tracePt t="29777" x="8420100" y="5157788"/>
          <p14:tracePt t="29786" x="8461375" y="5102225"/>
          <p14:tracePt t="29793" x="8502650" y="5048250"/>
          <p14:tracePt t="29802" x="8502650" y="5019675"/>
          <p14:tracePt t="29809" x="8529638" y="4978400"/>
          <p14:tracePt t="29817" x="8543925" y="4951413"/>
          <p14:tracePt t="29825" x="8570913" y="4924425"/>
          <p14:tracePt t="29834" x="8585200" y="4910138"/>
          <p14:tracePt t="29842" x="8585200" y="4895850"/>
          <p14:tracePt t="29849" x="8585200" y="4868863"/>
          <p14:tracePt t="29857" x="8599488" y="4841875"/>
          <p14:tracePt t="29865" x="8599488" y="4800600"/>
          <p14:tracePt t="29874" x="8599488" y="4773613"/>
          <p14:tracePt t="29882" x="8599488" y="4732338"/>
          <p14:tracePt t="29890" x="8599488" y="4705350"/>
          <p14:tracePt t="29900" x="8599488" y="4676775"/>
          <p14:tracePt t="29905" x="8599488" y="4664075"/>
          <p14:tracePt t="29913" x="8599488" y="4635500"/>
          <p14:tracePt t="29922" x="8599488" y="4622800"/>
          <p14:tracePt t="29930" x="8599488" y="4608513"/>
          <p14:tracePt t="29937" x="8599488" y="4594225"/>
          <p14:tracePt t="29961" x="8599488" y="4581525"/>
          <p14:tracePt t="29969" x="8599488" y="4567238"/>
          <p14:tracePt t="29977" x="8585200" y="4552950"/>
          <p14:tracePt t="29985" x="8585200" y="4540250"/>
          <p14:tracePt t="29993" x="8570913" y="4525963"/>
          <p14:tracePt t="30001" x="8570913" y="4498975"/>
          <p14:tracePt t="30009" x="8558213" y="4484688"/>
          <p14:tracePt t="30017" x="8543925" y="4457700"/>
          <p14:tracePt t="30025" x="8529638" y="4430713"/>
          <p14:tracePt t="30033" x="8502650" y="4402138"/>
          <p14:tracePt t="30041" x="8475663" y="4348163"/>
          <p14:tracePt t="30049" x="8461375" y="4321175"/>
          <p14:tracePt t="30057" x="8448675" y="4292600"/>
          <p14:tracePt t="30065" x="8420100" y="4279900"/>
          <p14:tracePt t="30073" x="8407400" y="4251325"/>
          <p14:tracePt t="30081" x="8378825" y="4238625"/>
          <p14:tracePt t="30089" x="8351838" y="4224338"/>
          <p14:tracePt t="30097" x="8337550" y="4210050"/>
          <p14:tracePt t="30105" x="8310563" y="4210050"/>
          <p14:tracePt t="30113" x="8283575" y="4183063"/>
          <p14:tracePt t="30121" x="8269288" y="4183063"/>
          <p14:tracePt t="30129" x="8228013" y="4141788"/>
          <p14:tracePt t="30137" x="8174038" y="4100513"/>
          <p14:tracePt t="30145" x="8147050" y="4073525"/>
          <p14:tracePt t="30153" x="8091488" y="4046538"/>
          <p14:tracePt t="30161" x="8064500" y="4032250"/>
          <p14:tracePt t="30169" x="8023225" y="4005263"/>
          <p14:tracePt t="30177" x="7967663" y="3978275"/>
          <p14:tracePt t="30185" x="7940675" y="3949700"/>
          <p14:tracePt t="30193" x="7899400" y="3937000"/>
          <p14:tracePt t="30201" x="7885113" y="3922713"/>
          <p14:tracePt t="30209" x="7843838" y="3908425"/>
          <p14:tracePt t="30218" x="7831138" y="3895725"/>
          <p14:tracePt t="30225" x="7816850" y="3881438"/>
          <p14:tracePt t="30234" x="7789863" y="3881438"/>
          <p14:tracePt t="30242" x="7762875" y="3881438"/>
          <p14:tracePt t="30250" x="7748588" y="3867150"/>
          <p14:tracePt t="30258" x="7721600" y="3867150"/>
          <p14:tracePt t="30266" x="7707313" y="3854450"/>
          <p14:tracePt t="30274" x="7680325" y="3840163"/>
          <p14:tracePt t="30290" x="7653338" y="3840163"/>
          <p14:tracePt t="30298" x="7624763" y="3840163"/>
          <p14:tracePt t="30306" x="7583488" y="3840163"/>
          <p14:tracePt t="30314" x="7570788" y="3840163"/>
          <p14:tracePt t="30322" x="7542213" y="3827463"/>
          <p14:tracePt t="30330" x="7529513" y="3827463"/>
          <p14:tracePt t="30338" x="7500938" y="3827463"/>
          <p14:tracePt t="30354" x="7488238" y="3827463"/>
          <p14:tracePt t="30362" x="7473950" y="3827463"/>
          <p14:tracePt t="30378" x="7461250" y="3827463"/>
          <p14:tracePt t="30385" x="7446963" y="3827463"/>
          <p14:tracePt t="30393" x="7432675" y="3840163"/>
          <p14:tracePt t="30401" x="7419975" y="3854450"/>
          <p14:tracePt t="30409" x="7391400" y="3854450"/>
          <p14:tracePt t="30418" x="7364413" y="3867150"/>
          <p14:tracePt t="30425" x="7350125" y="3881438"/>
          <p14:tracePt t="30433" x="7310438" y="3881438"/>
          <p14:tracePt t="30441" x="7281863" y="3895725"/>
          <p14:tracePt t="30450" x="7269163" y="3908425"/>
          <p14:tracePt t="30457" x="7240588" y="3922713"/>
          <p14:tracePt t="30465" x="7213600" y="3922713"/>
          <p14:tracePt t="30473" x="7199313" y="3937000"/>
          <p14:tracePt t="30481" x="7172325" y="3949700"/>
          <p14:tracePt t="30489" x="7159625" y="3963988"/>
          <p14:tracePt t="30497" x="7145338" y="3978275"/>
          <p14:tracePt t="30505" x="7118350" y="4005263"/>
          <p14:tracePt t="30513" x="7089775" y="4032250"/>
          <p14:tracePt t="30521" x="7048500" y="4059238"/>
          <p14:tracePt t="30529" x="7021513" y="4100513"/>
          <p14:tracePt t="30537" x="6980238" y="4114800"/>
          <p14:tracePt t="30545" x="6967538" y="4141788"/>
          <p14:tracePt t="30553" x="6938963" y="4156075"/>
          <p14:tracePt t="30561" x="6911975" y="4170363"/>
          <p14:tracePt t="30569" x="6897688" y="4183063"/>
          <p14:tracePt t="30578" x="6884988" y="4183063"/>
          <p14:tracePt t="30586" x="6884988" y="4197350"/>
          <p14:tracePt t="30594" x="6856413" y="4197350"/>
          <p14:tracePt t="30610" x="6856413" y="4210050"/>
          <p14:tracePt t="30618" x="6843713" y="4210050"/>
          <p14:tracePt t="30626" x="6843713" y="4224338"/>
          <p14:tracePt t="30633" x="6829425" y="4238625"/>
          <p14:tracePt t="30641" x="6816725" y="4265613"/>
          <p14:tracePt t="30650" x="6816725" y="4279900"/>
          <p14:tracePt t="30658" x="6816725" y="4306888"/>
          <p14:tracePt t="30670" x="6802438" y="4333875"/>
          <p14:tracePt t="30678" x="6788150" y="4348163"/>
          <p14:tracePt t="30686" x="6775450" y="4375150"/>
          <p14:tracePt t="30694" x="6775450" y="4389438"/>
          <p14:tracePt t="30702" x="6775450" y="4416425"/>
          <p14:tracePt t="30709" x="6761163" y="4443413"/>
          <p14:tracePt t="30713" x="6746875" y="4457700"/>
          <p14:tracePt t="30722" x="6746875" y="4484688"/>
          <p14:tracePt t="30730" x="6746875" y="4498975"/>
          <p14:tracePt t="30737" x="6746875" y="4513263"/>
          <p14:tracePt t="30746" x="6734175" y="4540250"/>
          <p14:tracePt t="30754" x="6734175" y="4552950"/>
          <p14:tracePt t="30762" x="6734175" y="4567238"/>
          <p14:tracePt t="30771" x="6734175" y="4594225"/>
          <p14:tracePt t="30778" x="6719888" y="4622800"/>
          <p14:tracePt t="30786" x="6719888" y="4649788"/>
          <p14:tracePt t="30803" x="6719888" y="4676775"/>
          <p14:tracePt t="30810" x="6719888" y="4705350"/>
          <p14:tracePt t="30820" x="6719888" y="4732338"/>
          <p14:tracePt t="30826" x="6719888" y="4759325"/>
          <p14:tracePt t="30834" x="6719888" y="4786313"/>
          <p14:tracePt t="30842" x="6719888" y="4814888"/>
          <p14:tracePt t="30850" x="6719888" y="4841875"/>
          <p14:tracePt t="30858" x="6734175" y="4868863"/>
          <p14:tracePt t="30866" x="6746875" y="4910138"/>
          <p14:tracePt t="30874" x="6746875" y="4937125"/>
          <p14:tracePt t="30882" x="6761163" y="4951413"/>
          <p14:tracePt t="30890" x="6775450" y="4978400"/>
          <p14:tracePt t="30898" x="6788150" y="5006975"/>
          <p14:tracePt t="30914" x="6802438" y="5019675"/>
          <p14:tracePt t="30922" x="6802438" y="5033963"/>
          <p14:tracePt t="30939" x="6816725" y="5048250"/>
          <p14:tracePt t="30946" x="6816725" y="5060950"/>
          <p14:tracePt t="30953" x="6843713" y="5075238"/>
          <p14:tracePt t="30961" x="6870700" y="5087938"/>
          <p14:tracePt t="30970" x="6884988" y="5102225"/>
          <p14:tracePt t="30978" x="6911975" y="5102225"/>
          <p14:tracePt t="30987" x="6938963" y="5102225"/>
          <p14:tracePt t="30994" x="6967538" y="5102225"/>
          <p14:tracePt t="31003" x="6994525" y="5102225"/>
          <p14:tracePt t="31010" x="7007225" y="5102225"/>
          <p14:tracePt t="31018" x="7048500" y="5102225"/>
          <p14:tracePt t="31025" x="7104063" y="5075238"/>
          <p14:tracePt t="31034" x="7145338" y="5060950"/>
          <p14:tracePt t="31041" x="7186613" y="5033963"/>
          <p14:tracePt t="31049" x="7254875" y="5006975"/>
          <p14:tracePt t="31058" x="7296150" y="5006975"/>
          <p14:tracePt t="31065" x="7337425" y="4978400"/>
          <p14:tracePt t="31074" x="7378700" y="4978400"/>
          <p14:tracePt t="31081" x="7419975" y="4965700"/>
          <p14:tracePt t="31090" x="7461250" y="4951413"/>
          <p14:tracePt t="31098" x="7500938" y="4937125"/>
          <p14:tracePt t="31105" x="7529513" y="4910138"/>
          <p14:tracePt t="31119" x="7542213" y="4910138"/>
          <p14:tracePt t="31121" x="7570788" y="4883150"/>
          <p14:tracePt t="31129" x="7583488" y="4868863"/>
          <p14:tracePt t="31138" x="7612063" y="4841875"/>
          <p14:tracePt t="31146" x="7639050" y="4827588"/>
          <p14:tracePt t="31154" x="7653338" y="4800600"/>
          <p14:tracePt t="31162" x="7666038" y="4786313"/>
          <p14:tracePt t="31170" x="7680325" y="4773613"/>
          <p14:tracePt t="31178" x="7707313" y="4759325"/>
          <p14:tracePt t="31187" x="7721600" y="4732338"/>
          <p14:tracePt t="31194" x="7734300" y="4718050"/>
          <p14:tracePt t="31202" x="7748588" y="4705350"/>
          <p14:tracePt t="31209" x="7748588" y="4676775"/>
          <p14:tracePt t="31226" x="7762875" y="4664075"/>
          <p14:tracePt t="31235" x="7762875" y="4649788"/>
          <p14:tracePt t="31242" x="7762875" y="4635500"/>
          <p14:tracePt t="31322" x="7775575" y="4635500"/>
          <p14:tracePt t="31346" x="7775575" y="4622800"/>
          <p14:tracePt t="31361" x="7775575" y="4608513"/>
          <p14:tracePt t="31369" x="7775575" y="4581525"/>
          <p14:tracePt t="31385" x="7789863" y="4567238"/>
          <p14:tracePt t="31403" x="7789863" y="4552950"/>
          <p14:tracePt t="31410" x="7789863" y="4540250"/>
          <p14:tracePt t="31482" x="7789863" y="4525963"/>
          <p14:tracePt t="31538" x="7789863" y="4513263"/>
          <p14:tracePt t="31553" x="7789863" y="4498975"/>
          <p14:tracePt t="31561" x="7789863" y="4484688"/>
          <p14:tracePt t="31577" x="7789863" y="4471988"/>
          <p14:tracePt t="31593" x="7789863" y="4457700"/>
          <p14:tracePt t="31625" x="7789863" y="4443413"/>
          <p14:tracePt t="31657" x="7789863" y="4430713"/>
          <p14:tracePt t="31690" x="7789863" y="4416425"/>
          <p14:tracePt t="31698" x="7775575" y="4402138"/>
          <p14:tracePt t="31706" x="7775575" y="4389438"/>
          <p14:tracePt t="31722" x="7775575" y="4375150"/>
          <p14:tracePt t="31738" x="7762875" y="4362450"/>
          <p14:tracePt t="31770" x="7762875" y="4348163"/>
          <p14:tracePt t="31817" x="7762875" y="4333875"/>
          <p14:tracePt t="31858" x="7748588" y="4333875"/>
          <p14:tracePt t="31874" x="7748588" y="4321175"/>
          <p14:tracePt t="31913" x="7748588" y="4306888"/>
          <p14:tracePt t="31929" x="7734300" y="4306888"/>
          <p14:tracePt t="32011" x="7721600" y="4306888"/>
          <p14:tracePt t="32034" x="7721600" y="4292600"/>
          <p14:tracePt t="32925" x="7707313" y="4292600"/>
          <p14:tracePt t="32945" x="7693025" y="4292600"/>
          <p14:tracePt t="32977" x="7680325" y="4292600"/>
          <p14:tracePt t="32985" x="7666038" y="4292600"/>
          <p14:tracePt t="33002" x="7653338" y="4292600"/>
          <p14:tracePt t="33018" x="7639050" y="4292600"/>
          <p14:tracePt t="33042" x="7624763" y="4292600"/>
          <p14:tracePt t="33050" x="7612063" y="4292600"/>
          <p14:tracePt t="33057" x="7597775" y="4292600"/>
          <p14:tracePt t="33074" x="7583488" y="4292600"/>
          <p14:tracePt t="33082" x="7570788" y="4292600"/>
          <p14:tracePt t="33090" x="7542213" y="4292600"/>
          <p14:tracePt t="33098" x="7515225" y="4292600"/>
          <p14:tracePt t="33106" x="7500938" y="4292600"/>
          <p14:tracePt t="33114" x="7488238" y="4292600"/>
          <p14:tracePt t="33121" x="7461250" y="4292600"/>
          <p14:tracePt t="33136" x="7432675" y="4292600"/>
          <p14:tracePt t="33137" x="7419975" y="4306888"/>
          <p14:tracePt t="33145" x="7405688" y="4306888"/>
          <p14:tracePt t="33153" x="7391400" y="4321175"/>
          <p14:tracePt t="33161" x="7378700" y="4321175"/>
          <p14:tracePt t="33169" x="7364413" y="4333875"/>
          <p14:tracePt t="33185" x="7350125" y="4333875"/>
          <p14:tracePt t="33201" x="7337425" y="4333875"/>
          <p14:tracePt t="33209" x="7337425" y="4348163"/>
          <p14:tracePt t="33497" x="7337425" y="4362450"/>
          <p14:tracePt t="34094" x="7337425" y="4375150"/>
          <p14:tracePt t="34103" x="7323138" y="4402138"/>
          <p14:tracePt t="34110" x="7323138" y="4416425"/>
          <p14:tracePt t="34121" x="7310438" y="4430713"/>
          <p14:tracePt t="34126" x="7310438" y="4443413"/>
          <p14:tracePt t="34134" x="7310438" y="4457700"/>
          <p14:tracePt t="34145" x="7296150" y="4457700"/>
          <p14:tracePt t="34414" x="7281863" y="4471988"/>
          <p14:tracePt t="34586" x="7269163" y="4471988"/>
          <p14:tracePt t="34641" x="7254875" y="4471988"/>
          <p14:tracePt t="34665" x="7227888" y="4471988"/>
          <p14:tracePt t="34673" x="7199313" y="4457700"/>
          <p14:tracePt t="34681" x="7159625" y="4457700"/>
          <p14:tracePt t="34690" x="7089775" y="4443413"/>
          <p14:tracePt t="34698" x="7035800" y="4430713"/>
          <p14:tracePt t="34705" x="6953250" y="4416425"/>
          <p14:tracePt t="34713" x="6897688" y="4416425"/>
          <p14:tracePt t="34721" x="6829425" y="4416425"/>
          <p14:tracePt t="34729" x="6775450" y="4402138"/>
          <p14:tracePt t="34737" x="6692900" y="4402138"/>
          <p14:tracePt t="34745" x="6651625" y="4402138"/>
          <p14:tracePt t="34753" x="6583363" y="4402138"/>
          <p14:tracePt t="34765" x="6513513" y="4402138"/>
          <p14:tracePt t="34773" x="6459538" y="4402138"/>
          <p14:tracePt t="34777" x="6418263" y="4402138"/>
          <p14:tracePt t="34789" x="6362700" y="4389438"/>
          <p14:tracePt t="34797" x="6323013" y="4375150"/>
          <p14:tracePt t="34805" x="6281738" y="4348163"/>
          <p14:tracePt t="34813" x="6211888" y="4321175"/>
          <p14:tracePt t="34821" x="6172200" y="4306888"/>
          <p14:tracePt t="34829" x="6130925" y="4279900"/>
          <p14:tracePt t="34837" x="6089650" y="4265613"/>
          <p14:tracePt t="34841" x="6089650" y="4251325"/>
          <p14:tracePt t="34849" x="6061075" y="4224338"/>
          <p14:tracePt t="34857" x="6034088" y="4210050"/>
          <p14:tracePt t="34865" x="6019800" y="4183063"/>
          <p14:tracePt t="34873" x="5992813" y="4156075"/>
          <p14:tracePt t="34881" x="5980113" y="4141788"/>
          <p14:tracePt t="34889" x="5965825" y="4100513"/>
          <p14:tracePt t="34897" x="5951538" y="4087813"/>
          <p14:tracePt t="34905" x="5924550" y="4059238"/>
          <p14:tracePt t="34913" x="5910263" y="4032250"/>
          <p14:tracePt t="34921" x="5897563" y="4005263"/>
          <p14:tracePt t="34929" x="5883275" y="3990975"/>
          <p14:tracePt t="34937" x="5868988" y="3963988"/>
          <p14:tracePt t="34945" x="5856288" y="3963988"/>
          <p14:tracePt t="34953" x="5842000" y="3937000"/>
          <p14:tracePt t="34969" x="5815013" y="3908425"/>
          <p14:tracePt t="34985" x="5800725" y="3895725"/>
          <p14:tracePt t="35001" x="5788025" y="3895725"/>
          <p14:tracePt t="35009" x="5773738" y="3881438"/>
          <p14:tracePt t="35025" x="5759450" y="3881438"/>
          <p14:tracePt t="35033" x="5746750" y="3881438"/>
          <p14:tracePt t="35041" x="5732463" y="3881438"/>
          <p14:tracePt t="35049" x="5718175" y="3881438"/>
          <p14:tracePt t="35057" x="5705475" y="3881438"/>
          <p14:tracePt t="35065" x="5691188" y="3881438"/>
          <p14:tracePt t="35073" x="5664200" y="3881438"/>
          <p14:tracePt t="35081" x="5622925" y="3881438"/>
          <p14:tracePt t="35089" x="5595938" y="3881438"/>
          <p14:tracePt t="35097" x="5581650" y="3881438"/>
          <p14:tracePt t="35105" x="5554663" y="3881438"/>
          <p14:tracePt t="35113" x="5513388" y="3881438"/>
          <p14:tracePt t="35121" x="5472113" y="3881438"/>
          <p14:tracePt t="35129" x="5430838" y="3881438"/>
          <p14:tracePt t="35137" x="5375275" y="3895725"/>
          <p14:tracePt t="35145" x="5335588" y="3895725"/>
          <p14:tracePt t="35153" x="5294313" y="3908425"/>
          <p14:tracePt t="35161" x="5265738" y="3908425"/>
          <p14:tracePt t="35169" x="5253038" y="3908425"/>
          <p14:tracePt t="35177" x="5224463" y="3922713"/>
          <p14:tracePt t="35185" x="5211763" y="3937000"/>
          <p14:tracePt t="35193" x="5197475" y="3937000"/>
          <p14:tracePt t="35201" x="5184775" y="3937000"/>
          <p14:tracePt t="35218" x="5170488" y="3937000"/>
          <p14:tracePt t="35225" x="5156200" y="3949700"/>
          <p14:tracePt t="35233" x="5143500" y="3949700"/>
          <p14:tracePt t="35241" x="5114925" y="3949700"/>
          <p14:tracePt t="35249" x="5087938" y="3963988"/>
          <p14:tracePt t="35257" x="5060950" y="3963988"/>
          <p14:tracePt t="35265" x="5032375" y="3978275"/>
          <p14:tracePt t="35277" x="4978400" y="4005263"/>
          <p14:tracePt t="35285" x="4937125" y="4019550"/>
          <p14:tracePt t="35289" x="4895850" y="4046538"/>
          <p14:tracePt t="35297" x="4854575" y="4059238"/>
          <p14:tracePt t="35305" x="4786313" y="4087813"/>
          <p14:tracePt t="35313" x="4745038" y="4114800"/>
          <p14:tracePt t="35321" x="4703763" y="4141788"/>
          <p14:tracePt t="35329" x="4662488" y="4141788"/>
          <p14:tracePt t="35337" x="4608513" y="4170363"/>
          <p14:tracePt t="35345" x="4567238" y="4183063"/>
          <p14:tracePt t="35353" x="4538663" y="4197350"/>
          <p14:tracePt t="35361" x="4498975" y="4197350"/>
          <p14:tracePt t="35369" x="4457700" y="4197350"/>
          <p14:tracePt t="35377" x="4429125" y="4210050"/>
          <p14:tracePt t="35385" x="4402138" y="4224338"/>
          <p14:tracePt t="35393" x="4348163" y="4238625"/>
          <p14:tracePt t="35401" x="4306888" y="4251325"/>
          <p14:tracePt t="35409" x="4265613" y="4265613"/>
          <p14:tracePt t="35417" x="4224338" y="4292600"/>
          <p14:tracePt t="35425" x="4197350" y="4306888"/>
          <p14:tracePt t="35433" x="4156075" y="4333875"/>
          <p14:tracePt t="35441" x="4114800" y="4362450"/>
          <p14:tracePt t="35449" x="4086225" y="4375150"/>
          <p14:tracePt t="35457" x="4059238" y="4416425"/>
          <p14:tracePt t="35465" x="4017963" y="4430713"/>
          <p14:tracePt t="35473" x="4005263" y="4457700"/>
          <p14:tracePt t="35481" x="3976688" y="4484688"/>
          <p14:tracePt t="35489" x="3963988" y="4498975"/>
          <p14:tracePt t="35497" x="3949700" y="4525963"/>
          <p14:tracePt t="35505" x="3935413" y="4540250"/>
          <p14:tracePt t="35513" x="3922713" y="4552950"/>
          <p14:tracePt t="35521" x="3922713" y="4567238"/>
          <p14:tracePt t="35529" x="3908425" y="4581525"/>
          <p14:tracePt t="35537" x="3894138" y="4594225"/>
          <p14:tracePt t="35545" x="3881438" y="4594225"/>
          <p14:tracePt t="35553" x="3881438" y="4622800"/>
          <p14:tracePt t="35569" x="3867150" y="4649788"/>
          <p14:tracePt t="35577" x="3854450" y="4676775"/>
          <p14:tracePt t="35585" x="3854450" y="4718050"/>
          <p14:tracePt t="35593" x="3840163" y="4786313"/>
          <p14:tracePt t="35601" x="3840163" y="4827588"/>
          <p14:tracePt t="35609" x="3825875" y="4883150"/>
          <p14:tracePt t="35618" x="3813175" y="4937125"/>
          <p14:tracePt t="35625" x="3813175" y="4978400"/>
          <p14:tracePt t="35633" x="3798888" y="5048250"/>
          <p14:tracePt t="35641" x="3798888" y="5087938"/>
          <p14:tracePt t="35649" x="3798888" y="5116513"/>
          <p14:tracePt t="35657" x="3784600" y="5157788"/>
          <p14:tracePt t="35665" x="3784600" y="5170488"/>
          <p14:tracePt t="35673" x="3784600" y="5184775"/>
          <p14:tracePt t="35689" x="3784600" y="5199063"/>
          <p14:tracePt t="35697" x="3784600" y="5226050"/>
          <p14:tracePt t="35706" x="3784600" y="5238750"/>
          <p14:tracePt t="35713" x="3784600" y="5253038"/>
          <p14:tracePt t="35721" x="3784600" y="5280025"/>
          <p14:tracePt t="35729" x="3784600" y="5308600"/>
          <p14:tracePt t="35737" x="3798888" y="5321300"/>
          <p14:tracePt t="35745" x="3813175" y="5362575"/>
          <p14:tracePt t="35753" x="3813175" y="5391150"/>
          <p14:tracePt t="35761" x="3813175" y="5418138"/>
          <p14:tracePt t="35769" x="3825875" y="5445125"/>
          <p14:tracePt t="35777" x="3840163" y="5486400"/>
          <p14:tracePt t="35785" x="3854450" y="5527675"/>
          <p14:tracePt t="35793" x="3867150" y="5595938"/>
          <p14:tracePt t="35801" x="3881438" y="5637213"/>
          <p14:tracePt t="35809" x="3894138" y="5664200"/>
          <p14:tracePt t="35819" x="3908425" y="5705475"/>
          <p14:tracePt t="35826" x="3908425" y="5734050"/>
          <p14:tracePt t="35834" x="3922713" y="5761038"/>
          <p14:tracePt t="35842" x="3935413" y="5788025"/>
          <p14:tracePt t="35850" x="3935413" y="5802313"/>
          <p14:tracePt t="35858" x="3949700" y="5815013"/>
          <p14:tracePt t="35874" x="3963988" y="5843588"/>
          <p14:tracePt t="35889" x="3976688" y="5843588"/>
          <p14:tracePt t="35897" x="3976688" y="5856288"/>
          <p14:tracePt t="35906" x="3990975" y="5870575"/>
          <p14:tracePt t="35938" x="4005263" y="5870575"/>
          <p14:tracePt t="35946" x="4005263" y="5884863"/>
          <p14:tracePt t="35954" x="4017963" y="5884863"/>
          <p14:tracePt t="35962" x="4032250" y="5897563"/>
          <p14:tracePt t="35970" x="4059238" y="5911850"/>
          <p14:tracePt t="35978" x="4073525" y="5911850"/>
          <p14:tracePt t="35987" x="4100513" y="5938838"/>
          <p14:tracePt t="35993" x="4141788" y="5953125"/>
          <p14:tracePt t="36002" x="4168775" y="5980113"/>
          <p14:tracePt t="36010" x="4197350" y="5994400"/>
          <p14:tracePt t="36018" x="4224338" y="6007100"/>
          <p14:tracePt t="36026" x="4251325" y="6021388"/>
          <p14:tracePt t="36034" x="4278313" y="6035675"/>
          <p14:tracePt t="36042" x="4292600" y="6035675"/>
          <p14:tracePt t="36050" x="4306888" y="6048375"/>
          <p14:tracePt t="36058" x="4319588" y="6048375"/>
          <p14:tracePt t="36065" x="4333875" y="6048375"/>
          <p14:tracePt t="36090" x="4348163" y="6048375"/>
          <p14:tracePt t="36098" x="4360863" y="6048375"/>
          <p14:tracePt t="36106" x="4375150" y="6062663"/>
          <p14:tracePt t="36113" x="4387850" y="6062663"/>
          <p14:tracePt t="36121" x="4402138" y="6062663"/>
          <p14:tracePt t="36136" x="4416425" y="6076950"/>
          <p14:tracePt t="36137" x="4443413" y="6076950"/>
          <p14:tracePt t="36145" x="4457700" y="6076950"/>
          <p14:tracePt t="36153" x="4470400" y="6076950"/>
          <p14:tracePt t="36161" x="4484688" y="6076950"/>
          <p14:tracePt t="36178" x="4511675" y="6089650"/>
          <p14:tracePt t="36202" x="4525963" y="6103938"/>
          <p14:tracePt t="36235" x="4538663" y="6103938"/>
          <p14:tracePt t="36242" x="4552950" y="6116638"/>
          <p14:tracePt t="36258" x="4567238" y="6116638"/>
          <p14:tracePt t="36266" x="4567238" y="6130925"/>
          <p14:tracePt t="36274" x="4579938" y="6130925"/>
          <p14:tracePt t="36282" x="4594225" y="6130925"/>
          <p14:tracePt t="36290" x="4608513" y="6157913"/>
          <p14:tracePt t="36297" x="4621213" y="6157913"/>
          <p14:tracePt t="36305" x="4649788" y="6172200"/>
          <p14:tracePt t="36313" x="4662488" y="6186488"/>
          <p14:tracePt t="36333" x="4676775" y="6186488"/>
          <p14:tracePt t="36341" x="4691063" y="6186488"/>
          <p14:tracePt t="36442" x="4676775" y="6172200"/>
          <p14:tracePt t="36449" x="4676775" y="6145213"/>
          <p14:tracePt t="36457" x="4662488" y="6116638"/>
          <p14:tracePt t="36465" x="4635500" y="6089650"/>
          <p14:tracePt t="36473" x="4621213" y="6048375"/>
          <p14:tracePt t="36481" x="4608513" y="6021388"/>
          <p14:tracePt t="36489" x="4594225" y="5980113"/>
          <p14:tracePt t="36497" x="4567238" y="5938838"/>
          <p14:tracePt t="36510" x="4538663" y="5884863"/>
          <p14:tracePt t="36520" x="4525963" y="5829300"/>
          <p14:tracePt t="36526" x="4511675" y="5802313"/>
          <p14:tracePt t="36534" x="4498975" y="5773738"/>
          <p14:tracePt t="36542" x="4498975" y="5761038"/>
          <p14:tracePt t="36546" x="4498975" y="5746750"/>
          <p14:tracePt t="36570" x="4484688" y="5746750"/>
          <p14:tracePt t="36577" x="4484688" y="5734050"/>
          <p14:tracePt t="36585" x="4470400" y="5734050"/>
          <p14:tracePt t="36593" x="4470400" y="5705475"/>
          <p14:tracePt t="36601" x="4457700" y="5692775"/>
          <p14:tracePt t="36609" x="4443413" y="5651500"/>
          <p14:tracePt t="36617" x="4443413" y="5622925"/>
          <p14:tracePt t="36625" x="4429125" y="5581650"/>
          <p14:tracePt t="36633" x="4416425" y="5554663"/>
          <p14:tracePt t="36641" x="4416425" y="5527675"/>
          <p14:tracePt t="36649" x="4402138" y="5513388"/>
          <p14:tracePt t="36657" x="4402138" y="5472113"/>
          <p14:tracePt t="36665" x="4402138" y="5459413"/>
          <p14:tracePt t="36673" x="4402138" y="5445125"/>
          <p14:tracePt t="36690" x="4402138" y="5430838"/>
          <p14:tracePt t="36698" x="4402138" y="5418138"/>
          <p14:tracePt t="36714" x="4402138" y="5403850"/>
          <p14:tracePt t="36722" x="4402138" y="5391150"/>
          <p14:tracePt t="36730" x="4402138" y="5376863"/>
          <p14:tracePt t="36746" x="4402138" y="5362575"/>
          <p14:tracePt t="36763" x="4402138" y="5349875"/>
          <p14:tracePt t="36777" x="4402138" y="5335588"/>
          <p14:tracePt t="36785" x="4402138" y="5321300"/>
          <p14:tracePt t="36793" x="4402138" y="5308600"/>
          <p14:tracePt t="36802" x="4402138" y="5280025"/>
          <p14:tracePt t="36810" x="4402138" y="5253038"/>
          <p14:tracePt t="36818" x="4416425" y="5238750"/>
          <p14:tracePt t="36825" x="4416425" y="5199063"/>
          <p14:tracePt t="36839" x="4416425" y="5157788"/>
          <p14:tracePt t="36846" x="4416425" y="5129213"/>
          <p14:tracePt t="36855" x="4416425" y="5060950"/>
          <p14:tracePt t="36861" x="4416425" y="5019675"/>
          <p14:tracePt t="36865" x="4429125" y="4965700"/>
          <p14:tracePt t="36873" x="4443413" y="4937125"/>
          <p14:tracePt t="36881" x="4457700" y="4895850"/>
          <p14:tracePt t="36889" x="4470400" y="4841875"/>
          <p14:tracePt t="36897" x="4498975" y="4759325"/>
          <p14:tracePt t="36905" x="4511675" y="4718050"/>
          <p14:tracePt t="36913" x="4525963" y="4676775"/>
          <p14:tracePt t="36921" x="4552950" y="4635500"/>
          <p14:tracePt t="36929" x="4567238" y="4594225"/>
          <p14:tracePt t="36937" x="4594225" y="4540250"/>
          <p14:tracePt t="36945" x="4608513" y="4498975"/>
          <p14:tracePt t="36953" x="4621213" y="4498975"/>
          <p14:tracePt t="36961" x="4621213" y="4484688"/>
          <p14:tracePt t="36977" x="4621213" y="4471988"/>
          <p14:tracePt t="36985" x="4635500" y="4471988"/>
          <p14:tracePt t="36993" x="4635500" y="4457700"/>
          <p14:tracePt t="37033" x="4635500" y="4443413"/>
          <p14:tracePt t="37041" x="4635500" y="4416425"/>
          <p14:tracePt t="37049" x="4635500" y="4375150"/>
          <p14:tracePt t="37057" x="4635500" y="4321175"/>
          <p14:tracePt t="37065" x="4635500" y="4251325"/>
          <p14:tracePt t="37073" x="4635500" y="4210050"/>
          <p14:tracePt t="37081" x="4635500" y="4141788"/>
          <p14:tracePt t="37089" x="4621213" y="4032250"/>
          <p14:tracePt t="37097" x="4608513" y="3867150"/>
          <p14:tracePt t="37105" x="4594225" y="3716338"/>
          <p14:tracePt t="37113" x="4594225" y="3497263"/>
          <p14:tracePt t="37136" x="4594225" y="3071813"/>
          <p14:tracePt t="37139" x="4594225" y="2852738"/>
          <p14:tracePt t="37146" x="4594225" y="2509838"/>
          <p14:tracePt t="37154" x="4594225" y="2112963"/>
          <p14:tracePt t="37162" x="4608513" y="1687513"/>
          <p14:tracePt t="37170" x="4621213" y="1235075"/>
          <p14:tracePt t="37178" x="4676775" y="768350"/>
          <p14:tracePt t="37187" x="4718050" y="206375"/>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4555425" y="0"/>
            <a:ext cx="3081149" cy="722811"/>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Thank You!</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pic>
        <p:nvPicPr>
          <p:cNvPr id="3" name="tank_star">
            <a:hlinkClick r:id="" action="ppaction://media"/>
            <a:extLst>
              <a:ext uri="{FF2B5EF4-FFF2-40B4-BE49-F238E27FC236}">
                <a16:creationId xmlns:a16="http://schemas.microsoft.com/office/drawing/2014/main" id="{452FBB58-1C59-D99F-4020-5E8984AB175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9000" t="13968" r="9000" b="13968"/>
          <a:stretch/>
        </p:blipFill>
        <p:spPr>
          <a:xfrm>
            <a:off x="263331" y="870154"/>
            <a:ext cx="11665338" cy="5766620"/>
          </a:xfrm>
          <a:prstGeom prst="rect">
            <a:avLst/>
          </a:prstGeom>
        </p:spPr>
      </p:pic>
      <p:pic>
        <p:nvPicPr>
          <p:cNvPr id="23" name="Audio 22">
            <a:hlinkClick r:id="" action="ppaction://media"/>
            <a:extLst>
              <a:ext uri="{FF2B5EF4-FFF2-40B4-BE49-F238E27FC236}">
                <a16:creationId xmlns:a16="http://schemas.microsoft.com/office/drawing/2014/main" id="{D9FD2904-D808-2F7C-C1FE-7F192FD002F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
        <p:nvSpPr>
          <p:cNvPr id="4" name="Slide Number Placeholder 3">
            <a:extLst>
              <a:ext uri="{FF2B5EF4-FFF2-40B4-BE49-F238E27FC236}">
                <a16:creationId xmlns:a16="http://schemas.microsoft.com/office/drawing/2014/main" id="{99FACE02-DEDE-3065-55E2-FC442BBEA941}"/>
              </a:ext>
            </a:extLst>
          </p:cNvPr>
          <p:cNvSpPr>
            <a:spLocks noGrp="1"/>
          </p:cNvSpPr>
          <p:nvPr>
            <p:ph type="sldNum" sz="quarter" idx="12"/>
          </p:nvPr>
        </p:nvSpPr>
        <p:spPr/>
        <p:txBody>
          <a:bodyPr/>
          <a:lstStyle/>
          <a:p>
            <a:fld id="{5A6CCE75-E5F9-4A86-AE3A-55B0FDCE254B}" type="slidenum">
              <a:rPr lang="en-CA" smtClean="0"/>
              <a:t>40</a:t>
            </a:fld>
            <a:endParaRPr lang="en-CA"/>
          </a:p>
        </p:txBody>
      </p:sp>
    </p:spTree>
    <p:extLst>
      <p:ext uri="{BB962C8B-B14F-4D97-AF65-F5344CB8AC3E}">
        <p14:creationId xmlns:p14="http://schemas.microsoft.com/office/powerpoint/2010/main" val="1824035425"/>
      </p:ext>
    </p:extLst>
  </p:cSld>
  <p:clrMapOvr>
    <a:masterClrMapping/>
  </p:clrMapOvr>
  <mc:AlternateContent xmlns:mc="http://schemas.openxmlformats.org/markup-compatibility/2006" xmlns:p14="http://schemas.microsoft.com/office/powerpoint/2010/main">
    <mc:Choice Requires="p14">
      <p:transition spd="slow" p14:dur="2000" advTm="13004"/>
    </mc:Choice>
    <mc:Fallback xmlns="">
      <p:transition spd="slow" advTm="13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23"/>
                </p:tgtEl>
              </p:cMediaNode>
            </p:audio>
          </p:childTnLst>
        </p:cTn>
      </p:par>
    </p:tnLst>
  </p:timing>
  <p:extLst>
    <p:ext uri="{E180D4A7-C9FB-4DFB-919C-405C955672EB}">
      <p14:showEvtLst xmlns:p14="http://schemas.microsoft.com/office/powerpoint/2010/main">
        <p14:playEvt time="526" objId="3"/>
        <p14:triggerEvt type="onClick" time="526" objId="3"/>
        <p14:playEvt time="3276" objId="3"/>
        <p14:playEvt time="6028" objId="3"/>
        <p14:playEvt time="8792" objId="3"/>
        <p14:playEvt time="11558" objId="3"/>
        <p14:pauseEvt time="11942" objId="3"/>
        <p14:triggerEvt type="onClick" time="11942" objId="3"/>
        <p14:stopEvt time="13004"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155394"/>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Background – Fluid Simulation</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mc:AlternateContent xmlns:mc="http://schemas.openxmlformats.org/markup-compatibility/2006" xmlns:a14="http://schemas.microsoft.com/office/drawing/2010/main">
        <mc:Choice Requires="a14">
          <p:sp>
            <p:nvSpPr>
              <p:cNvPr id="3" name="Title 1">
                <a:extLst>
                  <a:ext uri="{FF2B5EF4-FFF2-40B4-BE49-F238E27FC236}">
                    <a16:creationId xmlns:a16="http://schemas.microsoft.com/office/drawing/2014/main" id="{C80EAA1A-2393-9CD6-D6AC-E2C8543B5701}"/>
                  </a:ext>
                </a:extLst>
              </p:cNvPr>
              <p:cNvSpPr txBox="1">
                <a:spLocks/>
              </p:cNvSpPr>
              <p:nvPr/>
            </p:nvSpPr>
            <p:spPr>
              <a:xfrm>
                <a:off x="1257503" y="1410789"/>
                <a:ext cx="9903416" cy="43564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CMU Serif" panose="02000603000000000000" pitchFamily="2" charset="0"/>
                    <a:ea typeface="CMU Serif" panose="02000603000000000000" pitchFamily="2" charset="0"/>
                    <a:cs typeface="CMU Serif" panose="02000603000000000000" pitchFamily="2" charset="0"/>
                  </a:rPr>
                  <a:t>• Governed by incompressible Navier-Stokes equation</a:t>
                </a:r>
              </a:p>
              <a:p>
                <a:pPr algn="l"/>
                <a:endParaRPr lang="en-US" sz="2400" b="1" dirty="0">
                  <a:latin typeface="CMU Serif" panose="02000603000000000000" pitchFamily="2" charset="0"/>
                  <a:ea typeface="CMU Serif" panose="02000603000000000000" pitchFamily="2" charset="0"/>
                  <a:cs typeface="CMU Serif" panose="02000603000000000000" pitchFamily="2" charset="0"/>
                </a:endParaRPr>
              </a:p>
              <a:p>
                <a:pPr algn="l"/>
                <a:r>
                  <a:rPr lang="en-US" sz="2400" b="1" dirty="0">
                    <a:latin typeface="CMU Serif" panose="02000603000000000000" pitchFamily="2" charset="0"/>
                    <a:ea typeface="CMU Serif" panose="02000603000000000000" pitchFamily="2" charset="0"/>
                    <a:cs typeface="CMU Serif" panose="02000603000000000000" pitchFamily="2" charset="0"/>
                  </a:rPr>
                  <a:t>	a = g − </a:t>
                </a:r>
                <a14:m>
                  <m:oMath xmlns:m="http://schemas.openxmlformats.org/officeDocument/2006/math">
                    <m:f>
                      <m:fPr>
                        <m:ctrlPr>
                          <a:rPr lang="el-GR" sz="2400" b="1" i="1" smtClean="0">
                            <a:latin typeface="Cambria Math" panose="02040503050406030204" pitchFamily="18" charset="0"/>
                            <a:ea typeface="CMU Serif" panose="02000603000000000000" pitchFamily="2" charset="0"/>
                            <a:cs typeface="CMU Serif" panose="02000603000000000000" pitchFamily="2" charset="0"/>
                          </a:rPr>
                        </m:ctrlPr>
                      </m:fPr>
                      <m:num>
                        <m:r>
                          <m:rPr>
                            <m:nor/>
                          </m:rPr>
                          <a:rPr lang="en-US" sz="2400" b="1" dirty="0">
                            <a:latin typeface="CMU Serif" panose="02000603000000000000" pitchFamily="2" charset="0"/>
                            <a:ea typeface="CMU Serif" panose="02000603000000000000" pitchFamily="2" charset="0"/>
                            <a:cs typeface="CMU Serif" panose="02000603000000000000" pitchFamily="2" charset="0"/>
                          </a:rPr>
                          <m:t>∇p</m:t>
                        </m:r>
                      </m:num>
                      <m:den>
                        <m:r>
                          <m:rPr>
                            <m:nor/>
                          </m:rPr>
                          <a:rPr lang="el-GR" sz="2400" b="1" dirty="0">
                            <a:latin typeface="CMU Serif" panose="02000603000000000000" pitchFamily="2" charset="0"/>
                            <a:ea typeface="CMU Serif" panose="02000603000000000000" pitchFamily="2" charset="0"/>
                            <a:cs typeface="CMU Serif" panose="02000603000000000000" pitchFamily="2" charset="0"/>
                          </a:rPr>
                          <m:t>ρ</m:t>
                        </m:r>
                      </m:den>
                    </m:f>
                  </m:oMath>
                </a14:m>
                <a:r>
                  <a:rPr lang="en-CA" sz="2400" b="1" dirty="0">
                    <a:latin typeface="CMU Serif" panose="02000603000000000000" pitchFamily="2" charset="0"/>
                    <a:ea typeface="CMU Serif" panose="02000603000000000000" pitchFamily="2" charset="0"/>
                    <a:cs typeface="CMU Serif" panose="02000603000000000000" pitchFamily="2" charset="0"/>
                  </a:rPr>
                  <a:t> +</a:t>
                </a:r>
                <a:r>
                  <a:rPr lang="el-GR" sz="2400" b="1" dirty="0">
                    <a:latin typeface="CMU Serif" panose="02000603000000000000" pitchFamily="2" charset="0"/>
                    <a:ea typeface="CMU Serif" panose="02000603000000000000" pitchFamily="2" charset="0"/>
                    <a:cs typeface="CMU Serif" panose="02000603000000000000" pitchFamily="2" charset="0"/>
                  </a:rPr>
                  <a:t> μ</a:t>
                </a:r>
                <a14:m>
                  <m:oMath xmlns:m="http://schemas.openxmlformats.org/officeDocument/2006/math">
                    <m:sSup>
                      <m:sSupPr>
                        <m:ctrlPr>
                          <a:rPr lang="el-GR" sz="2400" b="1" i="1" smtClean="0">
                            <a:latin typeface="Cambria Math" panose="02040503050406030204" pitchFamily="18" charset="0"/>
                            <a:ea typeface="CMU Serif" panose="02000603000000000000" pitchFamily="2" charset="0"/>
                            <a:cs typeface="CMU Serif" panose="02000603000000000000" pitchFamily="2" charset="0"/>
                          </a:rPr>
                        </m:ctrlPr>
                      </m:sSupPr>
                      <m:e>
                        <m:r>
                          <m:rPr>
                            <m:nor/>
                          </m:rPr>
                          <a:rPr lang="el-GR" sz="2400" b="1" dirty="0">
                            <a:latin typeface="CMU Serif" panose="02000603000000000000" pitchFamily="2" charset="0"/>
                            <a:ea typeface="CMU Serif" panose="02000603000000000000" pitchFamily="2" charset="0"/>
                            <a:cs typeface="CMU Serif" panose="02000603000000000000" pitchFamily="2" charset="0"/>
                          </a:rPr>
                          <m:t>∇</m:t>
                        </m:r>
                      </m:e>
                      <m:sup>
                        <m:r>
                          <a:rPr lang="en-CA" sz="2400" b="1" i="1" smtClean="0">
                            <a:latin typeface="Cambria Math" panose="02040503050406030204" pitchFamily="18" charset="0"/>
                            <a:ea typeface="CMU Serif" panose="02000603000000000000" pitchFamily="2" charset="0"/>
                            <a:cs typeface="CMU Serif" panose="02000603000000000000" pitchFamily="2" charset="0"/>
                          </a:rPr>
                          <m:t>𝟐</m:t>
                        </m:r>
                      </m:sup>
                    </m:sSup>
                  </m:oMath>
                </a14:m>
                <a:r>
                  <a:rPr lang="en-US" sz="2400" b="1" dirty="0">
                    <a:latin typeface="CMU Serif" panose="02000603000000000000" pitchFamily="2" charset="0"/>
                    <a:ea typeface="CMU Serif" panose="02000603000000000000" pitchFamily="2" charset="0"/>
                    <a:cs typeface="CMU Serif" panose="02000603000000000000" pitchFamily="2" charset="0"/>
                  </a:rPr>
                  <a:t>v	∇ · v = 0</a:t>
                </a:r>
              </a:p>
              <a:p>
                <a:pPr algn="l"/>
                <a:endParaRPr lang="en-US" sz="2400" b="1" dirty="0">
                  <a:latin typeface="CMU Serif" panose="02000603000000000000" pitchFamily="2" charset="0"/>
                  <a:ea typeface="CMU Serif" panose="02000603000000000000" pitchFamily="2" charset="0"/>
                  <a:cs typeface="CMU Serif" panose="02000603000000000000" pitchFamily="2" charset="0"/>
                </a:endParaRPr>
              </a:p>
              <a:p>
                <a:pPr algn="l"/>
                <a:endParaRPr lang="en-US" sz="2400" b="1" dirty="0">
                  <a:latin typeface="CMU Serif" panose="02000603000000000000" pitchFamily="2" charset="0"/>
                  <a:ea typeface="CMU Serif" panose="02000603000000000000" pitchFamily="2" charset="0"/>
                  <a:cs typeface="CMU Serif" panose="02000603000000000000" pitchFamily="2" charset="0"/>
                </a:endParaRPr>
              </a:p>
              <a:p>
                <a:pPr algn="l"/>
                <a:r>
                  <a:rPr lang="en-US" sz="2400" b="1" dirty="0">
                    <a:latin typeface="CMU Serif" panose="02000603000000000000" pitchFamily="2" charset="0"/>
                    <a:ea typeface="CMU Serif" panose="02000603000000000000" pitchFamily="2" charset="0"/>
                    <a:cs typeface="CMU Serif" panose="02000603000000000000" pitchFamily="2" charset="0"/>
                  </a:rPr>
                  <a:t>• Forward time integration</a:t>
                </a:r>
              </a:p>
              <a:p>
                <a:pPr algn="l"/>
                <a:r>
                  <a:rPr lang="en-US" sz="2400" b="1" dirty="0">
                    <a:latin typeface="CMU Serif" panose="02000603000000000000" pitchFamily="2" charset="0"/>
                    <a:ea typeface="CMU Serif" panose="02000603000000000000" pitchFamily="2" charset="0"/>
                    <a:cs typeface="CMU Serif" panose="02000603000000000000" pitchFamily="2" charset="0"/>
                  </a:rPr>
                  <a:t>	 </a:t>
                </a:r>
                <a14:m>
                  <m:oMath xmlns:m="http://schemas.openxmlformats.org/officeDocument/2006/math">
                    <m:sSub>
                      <m:sSubPr>
                        <m:ctrlPr>
                          <a:rPr lang="en-US" sz="2400" b="1" i="1" smtClean="0">
                            <a:latin typeface="Cambria Math" panose="02040503050406030204" pitchFamily="18" charset="0"/>
                            <a:ea typeface="CMU Serif" panose="02000603000000000000" pitchFamily="2" charset="0"/>
                            <a:cs typeface="CMU Serif" panose="02000603000000000000" pitchFamily="2" charset="0"/>
                          </a:rPr>
                        </m:ctrlPr>
                      </m:sSubPr>
                      <m:e>
                        <m:r>
                          <a:rPr lang="en-CA" sz="2400" b="1" i="1" smtClean="0">
                            <a:latin typeface="Cambria Math" panose="02040503050406030204" pitchFamily="18" charset="0"/>
                            <a:ea typeface="CMU Serif" panose="02000603000000000000" pitchFamily="2" charset="0"/>
                            <a:cs typeface="CMU Serif" panose="02000603000000000000" pitchFamily="2" charset="0"/>
                          </a:rPr>
                          <m:t>𝒕</m:t>
                        </m:r>
                      </m:e>
                      <m:sub>
                        <m:r>
                          <a:rPr lang="en-CA" sz="2400" b="1" i="1" smtClean="0">
                            <a:latin typeface="Cambria Math" panose="02040503050406030204" pitchFamily="18" charset="0"/>
                            <a:ea typeface="CMU Serif" panose="02000603000000000000" pitchFamily="2" charset="0"/>
                            <a:cs typeface="CMU Serif" panose="02000603000000000000" pitchFamily="2" charset="0"/>
                          </a:rPr>
                          <m:t>𝒊</m:t>
                        </m:r>
                        <m:r>
                          <a:rPr lang="en-CA" sz="2400" b="1" i="1" smtClean="0">
                            <a:latin typeface="Cambria Math" panose="02040503050406030204" pitchFamily="18" charset="0"/>
                            <a:ea typeface="CMU Serif" panose="02000603000000000000" pitchFamily="2" charset="0"/>
                            <a:cs typeface="CMU Serif" panose="02000603000000000000" pitchFamily="2" charset="0"/>
                          </a:rPr>
                          <m:t>+</m:t>
                        </m:r>
                        <m:r>
                          <a:rPr lang="en-CA" sz="2400" b="1" i="1" smtClean="0">
                            <a:latin typeface="Cambria Math" panose="02040503050406030204" pitchFamily="18" charset="0"/>
                            <a:ea typeface="CMU Serif" panose="02000603000000000000" pitchFamily="2" charset="0"/>
                            <a:cs typeface="CMU Serif" panose="02000603000000000000" pitchFamily="2" charset="0"/>
                          </a:rPr>
                          <m:t>𝟏</m:t>
                        </m:r>
                      </m:sub>
                    </m:sSub>
                    <m:r>
                      <a:rPr lang="en-CA" sz="2400" b="1" i="0" smtClean="0">
                        <a:latin typeface="Cambria Math" panose="02040503050406030204" pitchFamily="18" charset="0"/>
                        <a:ea typeface="CMU Serif" panose="02000603000000000000" pitchFamily="2" charset="0"/>
                        <a:cs typeface="CMU Serif" panose="02000603000000000000" pitchFamily="2" charset="0"/>
                      </a:rPr>
                      <m:t>=</m:t>
                    </m:r>
                  </m:oMath>
                </a14:m>
                <a:r>
                  <a:rPr lang="en-US" sz="2400" b="1" dirty="0">
                    <a:latin typeface="CMU Serif" panose="02000603000000000000" pitchFamily="2" charset="0"/>
                    <a:ea typeface="CMU Serif" panose="02000603000000000000" pitchFamily="2" charset="0"/>
                    <a:cs typeface="CMU Serif" panose="02000603000000000000" pitchFamily="2" charset="0"/>
                  </a:rPr>
                  <a:t> </a:t>
                </a:r>
                <a14:m>
                  <m:oMath xmlns:m="http://schemas.openxmlformats.org/officeDocument/2006/math">
                    <m:sSub>
                      <m:sSubPr>
                        <m:ctrlPr>
                          <a:rPr lang="en-US" sz="2400" b="1" i="1">
                            <a:latin typeface="Cambria Math" panose="02040503050406030204" pitchFamily="18" charset="0"/>
                            <a:ea typeface="CMU Serif" panose="02000603000000000000" pitchFamily="2" charset="0"/>
                            <a:cs typeface="CMU Serif" panose="02000603000000000000" pitchFamily="2" charset="0"/>
                          </a:rPr>
                        </m:ctrlPr>
                      </m:sSubPr>
                      <m:e>
                        <m:r>
                          <a:rPr lang="en-CA" sz="2400" b="1" i="1">
                            <a:latin typeface="Cambria Math" panose="02040503050406030204" pitchFamily="18" charset="0"/>
                            <a:ea typeface="CMU Serif" panose="02000603000000000000" pitchFamily="2" charset="0"/>
                            <a:cs typeface="CMU Serif" panose="02000603000000000000" pitchFamily="2" charset="0"/>
                          </a:rPr>
                          <m:t>𝒕</m:t>
                        </m:r>
                      </m:e>
                      <m:sub>
                        <m:r>
                          <a:rPr lang="en-CA" sz="2400" b="1" i="1">
                            <a:latin typeface="Cambria Math" panose="02040503050406030204" pitchFamily="18" charset="0"/>
                            <a:ea typeface="CMU Serif" panose="02000603000000000000" pitchFamily="2" charset="0"/>
                            <a:cs typeface="CMU Serif" panose="02000603000000000000" pitchFamily="2" charset="0"/>
                          </a:rPr>
                          <m:t>𝒊</m:t>
                        </m:r>
                      </m:sub>
                    </m:sSub>
                    <m:r>
                      <a:rPr lang="en-CA" sz="2400" b="1" i="0" smtClean="0">
                        <a:latin typeface="Cambria Math" panose="02040503050406030204" pitchFamily="18" charset="0"/>
                        <a:ea typeface="CMU Serif" panose="02000603000000000000" pitchFamily="2" charset="0"/>
                        <a:cs typeface="CMU Serif" panose="02000603000000000000" pitchFamily="2" charset="0"/>
                      </a:rPr>
                      <m:t>+ </m:t>
                    </m:r>
                  </m:oMath>
                </a14:m>
                <a:r>
                  <a:rPr lang="en-US" sz="2400" b="1" dirty="0">
                    <a:latin typeface="Cambria Math" panose="02040503050406030204" pitchFamily="18" charset="0"/>
                    <a:ea typeface="Cambria Math" panose="02040503050406030204" pitchFamily="18" charset="0"/>
                    <a:cs typeface="CMU Serif" panose="02000603000000000000" pitchFamily="2" charset="0"/>
                  </a:rPr>
                  <a:t>∆t</a:t>
                </a:r>
                <a:endParaRPr lang="en-US" sz="2400" b="1" dirty="0">
                  <a:latin typeface="CMU Serif" panose="02000603000000000000" pitchFamily="2" charset="0"/>
                  <a:ea typeface="CMU Serif" panose="02000603000000000000" pitchFamily="2" charset="0"/>
                  <a:cs typeface="CMU Serif" panose="02000603000000000000" pitchFamily="2" charset="0"/>
                </a:endParaRPr>
              </a:p>
              <a:p>
                <a:pPr algn="l"/>
                <a:r>
                  <a:rPr lang="en-US" sz="2400" b="1" dirty="0">
                    <a:latin typeface="CMU Serif" panose="02000603000000000000" pitchFamily="2" charset="0"/>
                    <a:ea typeface="CMU Serif" panose="02000603000000000000" pitchFamily="2" charset="0"/>
                    <a:cs typeface="CMU Serif" panose="02000603000000000000" pitchFamily="2" charset="0"/>
                  </a:rPr>
                  <a:t> </a:t>
                </a:r>
              </a:p>
              <a:p>
                <a:pPr algn="l"/>
                <a:endParaRPr lang="en-US" sz="2400" b="1" dirty="0">
                  <a:latin typeface="CMU Serif" panose="02000603000000000000" pitchFamily="2" charset="0"/>
                  <a:ea typeface="CMU Serif" panose="02000603000000000000" pitchFamily="2" charset="0"/>
                  <a:cs typeface="CMU Serif" panose="02000603000000000000" pitchFamily="2" charset="0"/>
                </a:endParaRPr>
              </a:p>
              <a:p>
                <a:pPr algn="l"/>
                <a:r>
                  <a:rPr lang="en-US" sz="2400" b="1" dirty="0">
                    <a:latin typeface="CMU Serif" panose="02000603000000000000" pitchFamily="2" charset="0"/>
                    <a:ea typeface="CMU Serif" panose="02000603000000000000" pitchFamily="2" charset="0"/>
                    <a:cs typeface="CMU Serif" panose="02000603000000000000" pitchFamily="2" charset="0"/>
                  </a:rPr>
                  <a:t>• We use FLIP</a:t>
                </a:r>
              </a:p>
              <a:p>
                <a:pPr algn="l"/>
                <a:r>
                  <a:rPr lang="en-US" sz="2400" b="1" dirty="0">
                    <a:latin typeface="CMU Serif" panose="02000603000000000000" pitchFamily="2" charset="0"/>
                    <a:ea typeface="CMU Serif" panose="02000603000000000000" pitchFamily="2" charset="0"/>
                    <a:cs typeface="CMU Serif" panose="02000603000000000000" pitchFamily="2" charset="0"/>
                  </a:rPr>
                  <a:t>	- Hybrid fluid simulator with </a:t>
                </a:r>
                <a:r>
                  <a:rPr lang="en-US" sz="2400" b="1" dirty="0" err="1">
                    <a:latin typeface="CMU Serif" panose="02000603000000000000" pitchFamily="2" charset="0"/>
                    <a:ea typeface="CMU Serif" panose="02000603000000000000" pitchFamily="2" charset="0"/>
                    <a:cs typeface="CMU Serif" panose="02000603000000000000" pitchFamily="2" charset="0"/>
                  </a:rPr>
                  <a:t>Lagrangian</a:t>
                </a:r>
                <a:r>
                  <a:rPr lang="en-US" sz="2400" b="1" dirty="0">
                    <a:latin typeface="CMU Serif" panose="02000603000000000000" pitchFamily="2" charset="0"/>
                    <a:ea typeface="CMU Serif" panose="02000603000000000000" pitchFamily="2" charset="0"/>
                    <a:cs typeface="CMU Serif" panose="02000603000000000000" pitchFamily="2" charset="0"/>
                  </a:rPr>
                  <a:t> particle access</a:t>
                </a:r>
                <a:br>
                  <a:rPr lang="en-US" sz="2400" b="1" dirty="0">
                    <a:latin typeface="CMU Serif" panose="02000603000000000000" pitchFamily="2" charset="0"/>
                    <a:ea typeface="CMU Serif" panose="02000603000000000000" pitchFamily="2" charset="0"/>
                    <a:cs typeface="CMU Serif" panose="02000603000000000000" pitchFamily="2" charset="0"/>
                  </a:rPr>
                </a:br>
                <a:r>
                  <a:rPr lang="en-US" sz="2400" b="1" dirty="0">
                    <a:latin typeface="CMU Serif" panose="02000603000000000000" pitchFamily="2" charset="0"/>
                    <a:ea typeface="CMU Serif" panose="02000603000000000000" pitchFamily="2" charset="0"/>
                    <a:cs typeface="CMU Serif" panose="02000603000000000000" pitchFamily="2" charset="0"/>
                  </a:rPr>
                  <a:t>	- Performs better for turbulent simulations</a:t>
                </a:r>
              </a:p>
            </p:txBody>
          </p:sp>
        </mc:Choice>
        <mc:Fallback xmlns="">
          <p:sp>
            <p:nvSpPr>
              <p:cNvPr id="3" name="Title 1">
                <a:extLst>
                  <a:ext uri="{FF2B5EF4-FFF2-40B4-BE49-F238E27FC236}">
                    <a16:creationId xmlns:a16="http://schemas.microsoft.com/office/drawing/2014/main" id="{C80EAA1A-2393-9CD6-D6AC-E2C8543B5701}"/>
                  </a:ext>
                </a:extLst>
              </p:cNvPr>
              <p:cNvSpPr txBox="1">
                <a:spLocks noRot="1" noChangeAspect="1" noMove="1" noResize="1" noEditPoints="1" noAdjustHandles="1" noChangeArrowheads="1" noChangeShapeType="1" noTextEdit="1"/>
              </p:cNvSpPr>
              <p:nvPr/>
            </p:nvSpPr>
            <p:spPr>
              <a:xfrm>
                <a:off x="1257503" y="1410789"/>
                <a:ext cx="9903416" cy="4356462"/>
              </a:xfrm>
              <a:prstGeom prst="rect">
                <a:avLst/>
              </a:prstGeom>
              <a:blipFill>
                <a:blip r:embed="rId5"/>
                <a:stretch>
                  <a:fillRect l="-923" t="-699" b="-3217"/>
                </a:stretch>
              </a:blipFill>
            </p:spPr>
            <p:txBody>
              <a:bodyPr/>
              <a:lstStyle/>
              <a:p>
                <a:r>
                  <a:rPr lang="en-CA">
                    <a:noFill/>
                  </a:rPr>
                  <a:t> </a:t>
                </a:r>
              </a:p>
            </p:txBody>
          </p:sp>
        </mc:Fallback>
      </mc:AlternateContent>
      <p:pic>
        <p:nvPicPr>
          <p:cNvPr id="15" name="Audio 14">
            <a:hlinkClick r:id="" action="ppaction://media"/>
            <a:extLst>
              <a:ext uri="{FF2B5EF4-FFF2-40B4-BE49-F238E27FC236}">
                <a16:creationId xmlns:a16="http://schemas.microsoft.com/office/drawing/2014/main" id="{F158AD5E-3917-87CC-1F76-B9E2049605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1" name="Slide Number Placeholder 20">
            <a:extLst>
              <a:ext uri="{FF2B5EF4-FFF2-40B4-BE49-F238E27FC236}">
                <a16:creationId xmlns:a16="http://schemas.microsoft.com/office/drawing/2014/main" id="{B2A959FE-8319-EF9C-1594-D31F3EB9B401}"/>
              </a:ext>
            </a:extLst>
          </p:cNvPr>
          <p:cNvSpPr>
            <a:spLocks noGrp="1"/>
          </p:cNvSpPr>
          <p:nvPr>
            <p:ph type="sldNum" sz="quarter" idx="12"/>
          </p:nvPr>
        </p:nvSpPr>
        <p:spPr/>
        <p:txBody>
          <a:bodyPr/>
          <a:lstStyle/>
          <a:p>
            <a:fld id="{5A6CCE75-E5F9-4A86-AE3A-55B0FDCE254B}" type="slidenum">
              <a:rPr lang="en-CA" smtClean="0"/>
              <a:t>5</a:t>
            </a:fld>
            <a:endParaRPr lang="en-CA"/>
          </a:p>
        </p:txBody>
      </p:sp>
    </p:spTree>
    <p:extLst>
      <p:ext uri="{BB962C8B-B14F-4D97-AF65-F5344CB8AC3E}">
        <p14:creationId xmlns:p14="http://schemas.microsoft.com/office/powerpoint/2010/main" val="509018626"/>
      </p:ext>
    </p:extLst>
  </p:cSld>
  <p:clrMapOvr>
    <a:masterClrMapping/>
  </p:clrMapOvr>
  <mc:AlternateContent xmlns:mc="http://schemas.openxmlformats.org/markup-compatibility/2006" xmlns:p14="http://schemas.microsoft.com/office/powerpoint/2010/main">
    <mc:Choice Requires="p14">
      <p:transition spd="slow" p14:dur="2000" advTm="55868"/>
    </mc:Choice>
    <mc:Fallback xmlns="">
      <p:transition spd="slow" advTm="55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12059" x="3209925" y="6707188"/>
          <p14:tracePt t="12067" x="3168650" y="6500813"/>
          <p14:tracePt t="12075" x="3127375" y="6281738"/>
          <p14:tracePt t="12083" x="3086100" y="5994400"/>
          <p14:tracePt t="12091" x="3071813" y="5761038"/>
          <p14:tracePt t="12099" x="3044825" y="5418138"/>
          <p14:tracePt t="12107" x="3044825" y="5184775"/>
          <p14:tracePt t="12115" x="3044825" y="4924425"/>
          <p14:tracePt t="12123" x="3044825" y="4718050"/>
          <p14:tracePt t="12131" x="3044825" y="4525963"/>
          <p14:tracePt t="12139" x="3044825" y="4306888"/>
          <p14:tracePt t="12147" x="3044825" y="4129088"/>
          <p14:tracePt t="12156" x="3030538" y="3978275"/>
          <p14:tracePt t="12164" x="3030538" y="3840163"/>
          <p14:tracePt t="12172" x="3030538" y="3716338"/>
          <p14:tracePt t="12179" x="3030538" y="3606800"/>
          <p14:tracePt t="12188" x="3030538" y="3511550"/>
          <p14:tracePt t="12195" x="3030538" y="3429000"/>
          <p14:tracePt t="12203" x="3030538" y="3333750"/>
          <p14:tracePt t="12211" x="3030538" y="3263900"/>
          <p14:tracePt t="12219" x="3030538" y="3195638"/>
          <p14:tracePt t="12227" x="3030538" y="3168650"/>
          <p14:tracePt t="12255" x="3030538" y="3100388"/>
          <p14:tracePt t="12259" x="3030538" y="3071813"/>
          <p14:tracePt t="12267" x="3030538" y="3030538"/>
          <p14:tracePt t="12275" x="3030538" y="3003550"/>
          <p14:tracePt t="12283" x="3030538" y="2949575"/>
          <p14:tracePt t="12291" x="3030538" y="2908300"/>
          <p14:tracePt t="12299" x="3030538" y="2879725"/>
          <p14:tracePt t="12307" x="3030538" y="2852738"/>
          <p14:tracePt t="12315" x="3030538" y="2825750"/>
          <p14:tracePt t="12323" x="3017838" y="2825750"/>
          <p14:tracePt t="12331" x="3017838" y="2811463"/>
          <p14:tracePt t="12339" x="3017838" y="2798763"/>
          <p14:tracePt t="12347" x="3003550" y="2784475"/>
          <p14:tracePt t="12355" x="3003550" y="2770188"/>
          <p14:tracePt t="12363" x="3003550" y="2757488"/>
          <p14:tracePt t="12371" x="3003550" y="2743200"/>
          <p14:tracePt t="12379" x="2989263" y="2701925"/>
          <p14:tracePt t="12388" x="2989263" y="2674938"/>
          <p14:tracePt t="12395" x="2976563" y="2633663"/>
          <p14:tracePt t="12403" x="2976563" y="2619375"/>
          <p14:tracePt t="12411" x="2976563" y="2578100"/>
          <p14:tracePt t="12419" x="2962275" y="2551113"/>
          <p14:tracePt t="12431" x="2947988" y="2524125"/>
          <p14:tracePt t="12443" x="2935288" y="2495550"/>
          <p14:tracePt t="12451" x="2935288" y="2482850"/>
          <p14:tracePt t="12460" x="2921000" y="2468563"/>
          <p14:tracePt t="12475" x="2906713" y="2468563"/>
          <p14:tracePt t="12484" x="2894013" y="2468563"/>
          <p14:tracePt t="12500" x="2879725" y="2468563"/>
          <p14:tracePt t="12508" x="2867025" y="2468563"/>
          <p14:tracePt t="12515" x="2852738" y="2468563"/>
          <p14:tracePt t="12523" x="2838450" y="2468563"/>
          <p14:tracePt t="12531" x="2811463" y="2468563"/>
          <p14:tracePt t="12539" x="2797175" y="2468563"/>
          <p14:tracePt t="12548" x="2770188" y="2468563"/>
          <p14:tracePt t="12556" x="2755900" y="2468563"/>
          <p14:tracePt t="12564" x="2728913" y="2468563"/>
          <p14:tracePt t="12572" x="2701925" y="2468563"/>
          <p14:tracePt t="12579" x="2660650" y="2468563"/>
          <p14:tracePt t="12588" x="2633663" y="2468563"/>
          <p14:tracePt t="12595" x="2605088" y="2468563"/>
          <p14:tracePt t="12604" x="2592388" y="2468563"/>
          <p14:tracePt t="12611" x="2563813" y="2468563"/>
          <p14:tracePt t="12619" x="2551113" y="2468563"/>
          <p14:tracePt t="12627" x="2536825" y="2468563"/>
          <p14:tracePt t="12635" x="2524125" y="2468563"/>
          <p14:tracePt t="12643" x="2509838" y="2468563"/>
          <p14:tracePt t="12651" x="2495550" y="2468563"/>
          <p14:tracePt t="12659" x="2482850" y="2482850"/>
          <p14:tracePt t="12676" x="2454275" y="2482850"/>
          <p14:tracePt t="12683" x="2441575" y="2495550"/>
          <p14:tracePt t="12691" x="2427288" y="2495550"/>
          <p14:tracePt t="12699" x="2413000" y="2495550"/>
          <p14:tracePt t="12707" x="2400300" y="2495550"/>
          <p14:tracePt t="12724" x="2386013" y="2495550"/>
          <p14:tracePt t="12732" x="2386013" y="2509838"/>
          <p14:tracePt t="12771" x="2386013" y="2524125"/>
          <p14:tracePt t="12803" x="2400300" y="2524125"/>
          <p14:tracePt t="12811" x="2454275" y="2524125"/>
          <p14:tracePt t="12819" x="2495550" y="2524125"/>
          <p14:tracePt t="12827" x="2536825" y="2536825"/>
          <p14:tracePt t="12835" x="2646363" y="2551113"/>
          <p14:tracePt t="12843" x="2770188" y="2565400"/>
          <p14:tracePt t="12851" x="2935288" y="2565400"/>
          <p14:tracePt t="12859" x="3098800" y="2565400"/>
          <p14:tracePt t="12867" x="3263900" y="2565400"/>
          <p14:tracePt t="12876" x="3387725" y="2565400"/>
          <p14:tracePt t="12884" x="3538538" y="2565400"/>
          <p14:tracePt t="12892" x="3689350" y="2565400"/>
          <p14:tracePt t="12900" x="3825875" y="2565400"/>
          <p14:tracePt t="12908" x="3963988" y="2565400"/>
          <p14:tracePt t="12916" x="4044950" y="2565400"/>
          <p14:tracePt t="12924" x="4183063" y="2565400"/>
          <p14:tracePt t="12941" x="4292600" y="2565400"/>
          <p14:tracePt t="12948" x="4360863" y="2565400"/>
          <p14:tracePt t="12956" x="4387850" y="2565400"/>
          <p14:tracePt t="12964" x="4429125" y="2565400"/>
          <p14:tracePt t="12973" x="4443413" y="2565400"/>
          <p14:tracePt t="12980" x="4457700" y="2565400"/>
          <p14:tracePt t="12995" x="4470400" y="2565400"/>
          <p14:tracePt t="13011" x="4484688" y="2565400"/>
          <p14:tracePt t="13019" x="4484688" y="2578100"/>
          <p14:tracePt t="13027" x="4511675" y="2578100"/>
          <p14:tracePt t="13043" x="4525963" y="2592388"/>
          <p14:tracePt t="13051" x="4538663" y="2592388"/>
          <p14:tracePt t="13060" x="4552950" y="2592388"/>
          <p14:tracePt t="13076" x="4567238" y="2592388"/>
          <p14:tracePt t="13107" x="4579938" y="2592388"/>
          <p14:tracePt t="13124" x="4594225" y="2606675"/>
          <p14:tracePt t="13132" x="4608513" y="2606675"/>
          <p14:tracePt t="13147" x="4621213" y="2606675"/>
          <p14:tracePt t="13163" x="4635500" y="2619375"/>
          <p14:tracePt t="13180" x="4649788" y="2619375"/>
          <p14:tracePt t="13196" x="4662488" y="2619375"/>
          <p14:tracePt t="13315" x="4676775" y="2619375"/>
          <p14:tracePt t="13347" x="4691063" y="2619375"/>
          <p14:tracePt t="13364" x="4703763" y="2619375"/>
          <p14:tracePt t="13373" x="4718050" y="2619375"/>
          <p14:tracePt t="13388" x="4730750" y="2619375"/>
          <p14:tracePt t="13403" x="4745038" y="2619375"/>
          <p14:tracePt t="13419" x="4759325" y="2633663"/>
          <p14:tracePt t="13427" x="4772025" y="2633663"/>
          <p14:tracePt t="13435" x="4786313" y="2633663"/>
          <p14:tracePt t="13459" x="4800600" y="2633663"/>
          <p14:tracePt t="13903" x="4800600" y="2647950"/>
          <p14:tracePt t="17144" x="4786313" y="2647950"/>
          <p14:tracePt t="17152" x="4786313" y="2660650"/>
          <p14:tracePt t="17168" x="4772025" y="2674938"/>
          <p14:tracePt t="17184" x="4759325" y="2674938"/>
          <p14:tracePt t="17259" x="4759325" y="2687638"/>
          <p14:tracePt t="17291" x="4745038" y="2687638"/>
          <p14:tracePt t="17299" x="4745038" y="2701925"/>
          <p14:tracePt t="17323" x="4730750" y="2716213"/>
          <p14:tracePt t="17339" x="4703763" y="2743200"/>
          <p14:tracePt t="17347" x="4703763" y="2757488"/>
          <p14:tracePt t="17355" x="4676775" y="2770188"/>
          <p14:tracePt t="17363" x="4649788" y="2798763"/>
          <p14:tracePt t="17371" x="4621213" y="2811463"/>
          <p14:tracePt t="17379" x="4579938" y="2838450"/>
          <p14:tracePt t="17387" x="4538663" y="2852738"/>
          <p14:tracePt t="17395" x="4511675" y="2867025"/>
          <p14:tracePt t="17403" x="4470400" y="2879725"/>
          <p14:tracePt t="17411" x="4457700" y="2894013"/>
          <p14:tracePt t="17419" x="4416425" y="2908300"/>
          <p14:tracePt t="17427" x="4348163" y="2935288"/>
          <p14:tracePt t="17436" x="4265613" y="2976563"/>
          <p14:tracePt t="17444" x="4210050" y="3003550"/>
          <p14:tracePt t="17452" x="4127500" y="3030538"/>
          <p14:tracePt t="17460" x="4044950" y="3059113"/>
          <p14:tracePt t="17468" x="3963988" y="3086100"/>
          <p14:tracePt t="17476" x="3922713" y="3086100"/>
          <p14:tracePt t="17484" x="3867150" y="3113088"/>
          <p14:tracePt t="17492" x="3825875" y="3113088"/>
          <p14:tracePt t="17499" x="3784600" y="3127375"/>
          <p14:tracePt t="17507" x="3757613" y="3127375"/>
          <p14:tracePt t="17515" x="3730625" y="3127375"/>
          <p14:tracePt t="17523" x="3716338" y="3127375"/>
          <p14:tracePt t="17531" x="3703638" y="3127375"/>
          <p14:tracePt t="17539" x="3689350" y="3127375"/>
          <p14:tracePt t="17547" x="3675063" y="3127375"/>
          <p14:tracePt t="17556" x="3648075" y="3113088"/>
          <p14:tracePt t="17563" x="3606800" y="3100388"/>
          <p14:tracePt t="17571" x="3579813" y="3100388"/>
          <p14:tracePt t="17579" x="3551238" y="3100388"/>
          <p14:tracePt t="17589" x="3511550" y="3100388"/>
          <p14:tracePt t="17596" x="3470275" y="3100388"/>
          <p14:tracePt t="17604" x="3441700" y="3113088"/>
          <p14:tracePt t="17611" x="3414713" y="3113088"/>
          <p14:tracePt t="17619" x="3387725" y="3113088"/>
          <p14:tracePt t="17627" x="3360738" y="3127375"/>
          <p14:tracePt t="17635" x="3346450" y="3127375"/>
          <p14:tracePt t="17643" x="3332163" y="3127375"/>
          <p14:tracePt t="17651" x="3319463" y="3127375"/>
          <p14:tracePt t="17659" x="3305175" y="3127375"/>
          <p14:tracePt t="17667" x="3290888" y="3127375"/>
          <p14:tracePt t="17691" x="3278188" y="3127375"/>
          <p14:tracePt t="17724" x="3278188" y="3113088"/>
          <p14:tracePt t="17732" x="3263900" y="3113088"/>
          <p14:tracePt t="17740" x="3263900" y="3100388"/>
          <p14:tracePt t="17748" x="3249613" y="3100388"/>
          <p14:tracePt t="17763" x="3249613" y="3086100"/>
          <p14:tracePt t="17787" x="3236913" y="3071813"/>
          <p14:tracePt t="17803" x="3236913" y="3059113"/>
          <p14:tracePt t="17820" x="3236913" y="3044825"/>
          <p14:tracePt t="17844" x="3236913" y="3030538"/>
          <p14:tracePt t="17852" x="3236913" y="3017838"/>
          <p14:tracePt t="17859" x="3222625" y="3003550"/>
          <p14:tracePt t="17867" x="3222625" y="2990850"/>
          <p14:tracePt t="17875" x="3209925" y="2976563"/>
          <p14:tracePt t="17883" x="3209925" y="2962275"/>
          <p14:tracePt t="17900" x="3195638" y="2949575"/>
          <p14:tracePt t="17915" x="3195638" y="2935288"/>
          <p14:tracePt t="18032" x="3195638" y="2921000"/>
          <p14:tracePt t="18047" x="3195638" y="2908300"/>
          <p14:tracePt t="18055" x="3181350" y="2894013"/>
          <p14:tracePt t="18063" x="3181350" y="2879725"/>
          <p14:tracePt t="18079" x="3181350" y="2867025"/>
          <p14:tracePt t="18087" x="3168650" y="2867025"/>
          <p14:tracePt t="18095" x="3154363" y="2852738"/>
          <p14:tracePt t="18111" x="3140075" y="2838450"/>
          <p14:tracePt t="18119" x="3140075" y="2825750"/>
          <p14:tracePt t="18127" x="3127375" y="2825750"/>
          <p14:tracePt t="18135" x="3127375" y="2811463"/>
          <p14:tracePt t="18143" x="3113088" y="2798763"/>
          <p14:tracePt t="18151" x="3098800" y="2784475"/>
          <p14:tracePt t="18159" x="3086100" y="2770188"/>
          <p14:tracePt t="18167" x="3071813" y="2757488"/>
          <p14:tracePt t="18175" x="3044825" y="2728913"/>
          <p14:tracePt t="18195" x="3017838" y="2701925"/>
          <p14:tracePt t="18203" x="3003550" y="2701925"/>
          <p14:tracePt t="18211" x="3003550" y="2687638"/>
          <p14:tracePt t="18219" x="2976563" y="2687638"/>
          <p14:tracePt t="18227" x="2976563" y="2674938"/>
          <p14:tracePt t="18235" x="2962275" y="2660650"/>
          <p14:tracePt t="18548" x="2962275" y="2674938"/>
          <p14:tracePt t="18564" x="2962275" y="2687638"/>
          <p14:tracePt t="18580" x="2962275" y="2701925"/>
          <p14:tracePt t="18595" x="2962275" y="2716213"/>
          <p14:tracePt t="18603" x="2976563" y="2728913"/>
          <p14:tracePt t="18619" x="2976563" y="2743200"/>
          <p14:tracePt t="18627" x="2989263" y="2757488"/>
          <p14:tracePt t="18635" x="2989263" y="2770188"/>
          <p14:tracePt t="18651" x="3003550" y="2770188"/>
          <p14:tracePt t="18659" x="3003550" y="2784475"/>
          <p14:tracePt t="18667" x="3003550" y="2798763"/>
          <p14:tracePt t="18675" x="3017838" y="2798763"/>
          <p14:tracePt t="18683" x="3017838" y="2825750"/>
          <p14:tracePt t="18699" x="3030538" y="2838450"/>
          <p14:tracePt t="18707" x="3044825" y="2852738"/>
          <p14:tracePt t="18715" x="3044825" y="2867025"/>
          <p14:tracePt t="18731" x="3057525" y="2879725"/>
          <p14:tracePt t="18747" x="3071813" y="2908300"/>
          <p14:tracePt t="18755" x="3086100" y="2908300"/>
          <p14:tracePt t="18763" x="3098800" y="2921000"/>
          <p14:tracePt t="18779" x="3113088" y="2935288"/>
          <p14:tracePt t="18787" x="3127375" y="2949575"/>
          <p14:tracePt t="18795" x="3140075" y="2949575"/>
          <p14:tracePt t="18803" x="3154363" y="2962275"/>
          <p14:tracePt t="18811" x="3168650" y="2962275"/>
          <p14:tracePt t="18819" x="3195638" y="2976563"/>
          <p14:tracePt t="18835" x="3209925" y="2976563"/>
          <p14:tracePt t="18843" x="3222625" y="2976563"/>
          <p14:tracePt t="18851" x="3236913" y="2990850"/>
          <p14:tracePt t="18859" x="3263900" y="2990850"/>
          <p14:tracePt t="18867" x="3278188" y="2990850"/>
          <p14:tracePt t="18875" x="3290888" y="2990850"/>
          <p14:tracePt t="18883" x="3319463" y="2990850"/>
          <p14:tracePt t="18891" x="3346450" y="2990850"/>
          <p14:tracePt t="18899" x="3373438" y="2990850"/>
          <p14:tracePt t="18907" x="3400425" y="2990850"/>
          <p14:tracePt t="18915" x="3441700" y="2990850"/>
          <p14:tracePt t="18923" x="3470275" y="2990850"/>
          <p14:tracePt t="18931" x="3482975" y="2990850"/>
          <p14:tracePt t="18947" x="3497263" y="2990850"/>
          <p14:tracePt t="18955" x="3511550" y="2990850"/>
          <p14:tracePt t="18963" x="3524250" y="2990850"/>
          <p14:tracePt t="18979" x="3538538" y="2990850"/>
          <p14:tracePt t="18995" x="3551238" y="2990850"/>
          <p14:tracePt t="19011" x="3579813" y="2990850"/>
          <p14:tracePt t="19019" x="3592513" y="2990850"/>
          <p14:tracePt t="19027" x="3606800" y="2990850"/>
          <p14:tracePt t="19035" x="3633788" y="2976563"/>
          <p14:tracePt t="19043" x="3648075" y="2962275"/>
          <p14:tracePt t="19051" x="3662363" y="2962275"/>
          <p14:tracePt t="19059" x="3675063" y="2949575"/>
          <p14:tracePt t="19067" x="3689350" y="2935288"/>
          <p14:tracePt t="19084" x="3703638" y="2935288"/>
          <p14:tracePt t="19100" x="3716338" y="2921000"/>
          <p14:tracePt t="19108" x="3730625" y="2921000"/>
          <p14:tracePt t="19115" x="3730625" y="2908300"/>
          <p14:tracePt t="19123" x="3743325" y="2894013"/>
          <p14:tracePt t="19148" x="3743325" y="2879725"/>
          <p14:tracePt t="19156" x="3757613" y="2879725"/>
          <p14:tracePt t="19195" x="3757613" y="2867025"/>
          <p14:tracePt t="19228" x="3757613" y="2852738"/>
          <p14:tracePt t="19252" x="3757613" y="2838450"/>
          <p14:tracePt t="19260" x="3757613" y="2825750"/>
          <p14:tracePt t="19471" x="3757613" y="2811463"/>
          <p14:tracePt t="19759" x="3771900" y="2811463"/>
          <p14:tracePt t="19767" x="3771900" y="2838450"/>
          <p14:tracePt t="19775" x="3784600" y="2852738"/>
          <p14:tracePt t="19783" x="3784600" y="2867025"/>
          <p14:tracePt t="19791" x="3813175" y="2894013"/>
          <p14:tracePt t="19799" x="3813175" y="2908300"/>
          <p14:tracePt t="19807" x="3825875" y="2921000"/>
          <p14:tracePt t="19815" x="3854450" y="2935288"/>
          <p14:tracePt t="19823" x="3867150" y="2962275"/>
          <p14:tracePt t="19831" x="3881438" y="2976563"/>
          <p14:tracePt t="19843" x="3908425" y="2990850"/>
          <p14:tracePt t="19851" x="3922713" y="3003550"/>
          <p14:tracePt t="19859" x="3935413" y="3017838"/>
          <p14:tracePt t="19867" x="3949700" y="3017838"/>
          <p14:tracePt t="19875" x="3963988" y="3030538"/>
          <p14:tracePt t="19883" x="3976688" y="3030538"/>
          <p14:tracePt t="19891" x="3976688" y="3044825"/>
          <p14:tracePt t="19900" x="4005263" y="3059113"/>
          <p14:tracePt t="19916" x="4017963" y="3059113"/>
          <p14:tracePt t="19923" x="4032250" y="3071813"/>
          <p14:tracePt t="19931" x="4044950" y="3071813"/>
          <p14:tracePt t="19948" x="4059238" y="3071813"/>
          <p14:tracePt t="19956" x="4073525" y="3071813"/>
          <p14:tracePt t="19973" x="4100513" y="3071813"/>
          <p14:tracePt t="19988" x="4114800" y="3071813"/>
          <p14:tracePt t="19995" x="4156075" y="3071813"/>
          <p14:tracePt t="20003" x="4168775" y="3071813"/>
          <p14:tracePt t="20011" x="4183063" y="3059113"/>
          <p14:tracePt t="20019" x="4210050" y="3059113"/>
          <p14:tracePt t="20027" x="4224338" y="3059113"/>
          <p14:tracePt t="20035" x="4237038" y="3030538"/>
          <p14:tracePt t="20043" x="4278313" y="3030538"/>
          <p14:tracePt t="20051" x="4292600" y="3003550"/>
          <p14:tracePt t="20059" x="4306888" y="3003550"/>
          <p14:tracePt t="20067" x="4333875" y="2990850"/>
          <p14:tracePt t="20075" x="4348163" y="2976563"/>
          <p14:tracePt t="20083" x="4375150" y="2962275"/>
          <p14:tracePt t="20091" x="4387850" y="2949575"/>
          <p14:tracePt t="20099" x="4402138" y="2935288"/>
          <p14:tracePt t="20107" x="4429125" y="2921000"/>
          <p14:tracePt t="20115" x="4443413" y="2908300"/>
          <p14:tracePt t="20123" x="4457700" y="2908300"/>
          <p14:tracePt t="20131" x="4457700" y="2894013"/>
          <p14:tracePt t="20139" x="4470400" y="2879725"/>
          <p14:tracePt t="20155" x="4484688" y="2879725"/>
          <p14:tracePt t="20163" x="4498975" y="2879725"/>
          <p14:tracePt t="20187" x="4511675" y="2867025"/>
          <p14:tracePt t="20211" x="4525963" y="2867025"/>
          <p14:tracePt t="20219" x="4538663" y="2867025"/>
          <p14:tracePt t="20227" x="4552950" y="2867025"/>
          <p14:tracePt t="20235" x="4579938" y="2867025"/>
          <p14:tracePt t="20251" x="4594225" y="2867025"/>
          <p14:tracePt t="20271" x="4621213" y="2867025"/>
          <p14:tracePt t="20283" x="4621213" y="2852738"/>
          <p14:tracePt t="20291" x="4635500" y="2852738"/>
          <p14:tracePt t="20299" x="4635500" y="2838450"/>
          <p14:tracePt t="20315" x="4649788" y="2825750"/>
          <p14:tracePt t="20332" x="4649788" y="2811463"/>
          <p14:tracePt t="20339" x="4662488" y="2811463"/>
          <p14:tracePt t="20347" x="4676775" y="2811463"/>
          <p14:tracePt t="20452" x="4691063" y="2811463"/>
          <p14:tracePt t="21075" x="4703763" y="2811463"/>
          <p14:tracePt t="21083" x="4703763" y="2825750"/>
          <p14:tracePt t="21091" x="4703763" y="2838450"/>
          <p14:tracePt t="21099" x="4703763" y="2852738"/>
          <p14:tracePt t="21107" x="4718050" y="2867025"/>
          <p14:tracePt t="21115" x="4718050" y="2879725"/>
          <p14:tracePt t="21123" x="4730750" y="2908300"/>
          <p14:tracePt t="21131" x="4730750" y="2921000"/>
          <p14:tracePt t="21139" x="4772025" y="2949575"/>
          <p14:tracePt t="21147" x="4786313" y="2990850"/>
          <p14:tracePt t="21155" x="4827588" y="3017838"/>
          <p14:tracePt t="21163" x="4854575" y="3044825"/>
          <p14:tracePt t="21171" x="4895850" y="3071813"/>
          <p14:tracePt t="21179" x="4978400" y="3127375"/>
          <p14:tracePt t="21187" x="5046663" y="3154363"/>
          <p14:tracePt t="21195" x="5087938" y="3168650"/>
          <p14:tracePt t="21203" x="5129213" y="3181350"/>
          <p14:tracePt t="21211" x="5170488" y="3195638"/>
          <p14:tracePt t="21219" x="5238750" y="3209925"/>
          <p14:tracePt t="21227" x="5265738" y="3209925"/>
          <p14:tracePt t="21235" x="5321300" y="3222625"/>
          <p14:tracePt t="21243" x="5375275" y="3222625"/>
          <p14:tracePt t="21251" x="5416550" y="3222625"/>
          <p14:tracePt t="21259" x="5472113" y="3222625"/>
          <p14:tracePt t="21267" x="5554663" y="3236913"/>
          <p14:tracePt t="21275" x="5608638" y="3236913"/>
          <p14:tracePt t="21283" x="5678488" y="3236913"/>
          <p14:tracePt t="21291" x="5705475" y="3236913"/>
          <p14:tracePt t="21300" x="5759450" y="3236913"/>
          <p14:tracePt t="21307" x="5815013" y="3236913"/>
          <p14:tracePt t="21315" x="5897563" y="3236913"/>
          <p14:tracePt t="21324" x="5965825" y="3236913"/>
          <p14:tracePt t="21332" x="6048375" y="3236913"/>
          <p14:tracePt t="21340" x="6130925" y="3236913"/>
          <p14:tracePt t="21348" x="6211888" y="3236913"/>
          <p14:tracePt t="21359" x="6281738" y="3236913"/>
          <p14:tracePt t="21364" x="6362700" y="3236913"/>
          <p14:tracePt t="21373" x="6432550" y="3236913"/>
          <p14:tracePt t="21380" x="6486525" y="3236913"/>
          <p14:tracePt t="21389" x="6513513" y="3236913"/>
          <p14:tracePt t="21395" x="6542088" y="3236913"/>
          <p14:tracePt t="21403" x="6569075" y="3236913"/>
          <p14:tracePt t="21411" x="6596063" y="3222625"/>
          <p14:tracePt t="21419" x="6610350" y="3222625"/>
          <p14:tracePt t="21428" x="6637338" y="3209925"/>
          <p14:tracePt t="21436" x="6651625" y="3195638"/>
          <p14:tracePt t="21444" x="6665913" y="3195638"/>
          <p14:tracePt t="21452" x="6678613" y="3195638"/>
          <p14:tracePt t="21459" x="6692900" y="3181350"/>
          <p14:tracePt t="21467" x="6719888" y="3168650"/>
          <p14:tracePt t="21475" x="6734175" y="3168650"/>
          <p14:tracePt t="21484" x="6746875" y="3154363"/>
          <p14:tracePt t="21492" x="6761163" y="3154363"/>
          <p14:tracePt t="21508" x="6775450" y="3141663"/>
          <p14:tracePt t="21515" x="6788150" y="3141663"/>
          <p14:tracePt t="21523" x="6802438" y="3141663"/>
          <p14:tracePt t="21531" x="6816725" y="3141663"/>
          <p14:tracePt t="21539" x="6816725" y="3127375"/>
          <p14:tracePt t="21547" x="6829425" y="3127375"/>
          <p14:tracePt t="21571" x="6843713" y="3113088"/>
          <p14:tracePt t="21579" x="6843713" y="3100388"/>
          <p14:tracePt t="21587" x="6870700" y="3100388"/>
          <p14:tracePt t="21595" x="6870700" y="3071813"/>
          <p14:tracePt t="21604" x="6884988" y="3071813"/>
          <p14:tracePt t="21612" x="6884988" y="3059113"/>
          <p14:tracePt t="21620" x="6897688" y="3044825"/>
          <p14:tracePt t="21628" x="6897688" y="3030538"/>
          <p14:tracePt t="21636" x="6911975" y="3017838"/>
          <p14:tracePt t="21660" x="6911975" y="3003550"/>
          <p14:tracePt t="21715" x="6911975" y="2990850"/>
          <p14:tracePt t="21723" x="6897688" y="2990850"/>
          <p14:tracePt t="21731" x="6870700" y="2976563"/>
          <p14:tracePt t="21739" x="6856413" y="2962275"/>
          <p14:tracePt t="21747" x="6829425" y="2962275"/>
          <p14:tracePt t="21756" x="6802438" y="2949575"/>
          <p14:tracePt t="21763" x="6761163" y="2921000"/>
          <p14:tracePt t="21771" x="6734175" y="2921000"/>
          <p14:tracePt t="21779" x="6705600" y="2908300"/>
          <p14:tracePt t="21789" x="6678613" y="2894013"/>
          <p14:tracePt t="21796" x="6651625" y="2879725"/>
          <p14:tracePt t="21804" x="6624638" y="2867025"/>
          <p14:tracePt t="21812" x="6596063" y="2852738"/>
          <p14:tracePt t="21827" x="6569075" y="2838450"/>
          <p14:tracePt t="21851" x="6569075" y="2825750"/>
          <p14:tracePt t="21859" x="6554788" y="2825750"/>
          <p14:tracePt t="21939" x="6554788" y="2811463"/>
          <p14:tracePt t="21963" x="6542088" y="2811463"/>
          <p14:tracePt t="22716" x="6554788" y="2811463"/>
          <p14:tracePt t="22724" x="6569075" y="2825750"/>
          <p14:tracePt t="22732" x="6583363" y="2825750"/>
          <p14:tracePt t="22741" x="6624638" y="2825750"/>
          <p14:tracePt t="22747" x="6651625" y="2825750"/>
          <p14:tracePt t="22755" x="6678613" y="2825750"/>
          <p14:tracePt t="22763" x="6705600" y="2825750"/>
          <p14:tracePt t="22771" x="6734175" y="2825750"/>
          <p14:tracePt t="22779" x="6761163" y="2825750"/>
          <p14:tracePt t="22788" x="6802438" y="2825750"/>
          <p14:tracePt t="22795" x="6843713" y="2825750"/>
          <p14:tracePt t="22803" x="6884988" y="2825750"/>
          <p14:tracePt t="22811" x="6911975" y="2825750"/>
          <p14:tracePt t="22819" x="6938963" y="2825750"/>
          <p14:tracePt t="22836" x="6953250" y="2825750"/>
          <p14:tracePt t="22851" x="6967538" y="2825750"/>
          <p14:tracePt t="22867" x="6980238" y="2825750"/>
          <p14:tracePt t="22891" x="6994525" y="2825750"/>
          <p14:tracePt t="22899" x="7007225" y="2825750"/>
          <p14:tracePt t="22907" x="7021513" y="2825750"/>
          <p14:tracePt t="22915" x="7048500" y="2825750"/>
          <p14:tracePt t="22923" x="7062788" y="2825750"/>
          <p14:tracePt t="22940" x="7089775" y="2825750"/>
          <p14:tracePt t="22971" x="7104063" y="2825750"/>
          <p14:tracePt t="23059" x="7118350" y="2825750"/>
          <p14:tracePt t="23171" x="7104063" y="2825750"/>
          <p14:tracePt t="23179" x="7077075" y="2825750"/>
          <p14:tracePt t="23187" x="7035800" y="2825750"/>
          <p14:tracePt t="23196" x="7007225" y="2825750"/>
          <p14:tracePt t="23212" x="6967538" y="2838450"/>
          <p14:tracePt t="23220" x="6911975" y="2838450"/>
          <p14:tracePt t="23228" x="6870700" y="2838450"/>
          <p14:tracePt t="23236" x="6829425" y="2838450"/>
          <p14:tracePt t="23244" x="6788150" y="2838450"/>
          <p14:tracePt t="23252" x="6761163" y="2838450"/>
          <p14:tracePt t="23259" x="6734175" y="2838450"/>
          <p14:tracePt t="23267" x="6705600" y="2838450"/>
          <p14:tracePt t="23275" x="6692900" y="2838450"/>
          <p14:tracePt t="23283" x="6678613" y="2838450"/>
          <p14:tracePt t="23299" x="6665913" y="2838450"/>
          <p14:tracePt t="23323" x="6651625" y="2838450"/>
          <p14:tracePt t="23339" x="6637338" y="2838450"/>
          <p14:tracePt t="23348" x="6624638" y="2838450"/>
          <p14:tracePt t="23357" x="6596063" y="2838450"/>
          <p14:tracePt t="23373" x="6583363" y="2838450"/>
          <p14:tracePt t="23380" x="6569075" y="2838450"/>
          <p14:tracePt t="27112" x="6527800" y="2879725"/>
          <p14:tracePt t="27120" x="6473825" y="2908300"/>
          <p14:tracePt t="27127" x="6432550" y="2935288"/>
          <p14:tracePt t="27135" x="6403975" y="2962275"/>
          <p14:tracePt t="27143" x="6350000" y="2990850"/>
          <p14:tracePt t="27151" x="6323013" y="3003550"/>
          <p14:tracePt t="27159" x="6281738" y="3030538"/>
          <p14:tracePt t="27167" x="6253163" y="3044825"/>
          <p14:tracePt t="27175" x="6211888" y="3071813"/>
          <p14:tracePt t="27188" x="6199188" y="3086100"/>
          <p14:tracePt t="27195" x="6184900" y="3100388"/>
          <p14:tracePt t="27204" x="6172200" y="3113088"/>
          <p14:tracePt t="27211" x="6143625" y="3141663"/>
          <p14:tracePt t="27219" x="6116638" y="3168650"/>
          <p14:tracePt t="27227" x="6089650" y="3195638"/>
          <p14:tracePt t="27235" x="6061075" y="3222625"/>
          <p14:tracePt t="27244" x="6034088" y="3263900"/>
          <p14:tracePt t="27252" x="5980113" y="3333750"/>
          <p14:tracePt t="27272" x="5910263" y="3443288"/>
          <p14:tracePt t="27275" x="5868988" y="3497263"/>
          <p14:tracePt t="27284" x="5773738" y="3635375"/>
          <p14:tracePt t="27291" x="5691188" y="3757613"/>
          <p14:tracePt t="27299" x="5567363" y="3922713"/>
          <p14:tracePt t="27308" x="5430838" y="4073525"/>
          <p14:tracePt t="27315" x="5265738" y="4279900"/>
          <p14:tracePt t="27323" x="5143500" y="4416425"/>
          <p14:tracePt t="27331" x="5019675" y="4552950"/>
          <p14:tracePt t="27339" x="4868863" y="4745038"/>
          <p14:tracePt t="27347" x="4718050" y="4910138"/>
          <p14:tracePt t="27356" x="4608513" y="5048250"/>
          <p14:tracePt t="27363" x="4511675" y="5199063"/>
          <p14:tracePt t="27371" x="4402138" y="5349875"/>
          <p14:tracePt t="27379" x="4306888" y="5513388"/>
          <p14:tracePt t="27388" x="4210050" y="5664200"/>
          <p14:tracePt t="27395" x="4141788" y="5802313"/>
          <p14:tracePt t="27404" x="4059238" y="5924550"/>
          <p14:tracePt t="27412" x="3990975" y="6089650"/>
          <p14:tracePt t="27419" x="3894138" y="6240463"/>
          <p14:tracePt t="27428" x="3798888" y="6391275"/>
          <p14:tracePt t="27436" x="3716338" y="6529388"/>
          <p14:tracePt t="27444" x="3633788" y="6638925"/>
          <p14:tracePt t="27452" x="3565525" y="6762750"/>
          <p14:tracePt t="28095"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231292"/>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Previous Work</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Title 1">
            <a:extLst>
              <a:ext uri="{FF2B5EF4-FFF2-40B4-BE49-F238E27FC236}">
                <a16:creationId xmlns:a16="http://schemas.microsoft.com/office/drawing/2014/main" id="{C80EAA1A-2393-9CD6-D6AC-E2C8543B5701}"/>
              </a:ext>
            </a:extLst>
          </p:cNvPr>
          <p:cNvSpPr txBox="1">
            <a:spLocks/>
          </p:cNvSpPr>
          <p:nvPr/>
        </p:nvSpPr>
        <p:spPr>
          <a:xfrm>
            <a:off x="742429" y="1392123"/>
            <a:ext cx="4629262" cy="94963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800" b="1" dirty="0">
              <a:latin typeface="CMU Serif" panose="02000603000000000000" pitchFamily="2" charset="0"/>
              <a:ea typeface="CMU Serif" panose="02000603000000000000" pitchFamily="2" charset="0"/>
              <a:cs typeface="CMU Serif" panose="02000603000000000000" pitchFamily="2" charset="0"/>
            </a:endParaRPr>
          </a:p>
          <a:p>
            <a:pPr algn="l"/>
            <a:endParaRPr lang="en-US" sz="1800" b="1" dirty="0">
              <a:latin typeface="CMU Serif" panose="02000603000000000000" pitchFamily="2" charset="0"/>
              <a:ea typeface="CMU Serif" panose="02000603000000000000" pitchFamily="2" charset="0"/>
              <a:cs typeface="CMU Serif" panose="02000603000000000000" pitchFamily="2" charset="0"/>
            </a:endParaRPr>
          </a:p>
          <a:p>
            <a:r>
              <a:rPr lang="en-US" sz="2400" b="1" dirty="0">
                <a:latin typeface="CMU Serif" panose="02000603000000000000" pitchFamily="2" charset="0"/>
                <a:ea typeface="CMU Serif" panose="02000603000000000000" pitchFamily="2" charset="0"/>
                <a:cs typeface="CMU Serif" panose="02000603000000000000" pitchFamily="2" charset="0"/>
              </a:rPr>
              <a:t>Foster and Metaxas (1997)</a:t>
            </a:r>
            <a:br>
              <a:rPr lang="en-US" sz="2400" b="1" dirty="0">
                <a:latin typeface="CMU Serif" panose="02000603000000000000" pitchFamily="2" charset="0"/>
                <a:ea typeface="CMU Serif" panose="02000603000000000000" pitchFamily="2" charset="0"/>
                <a:cs typeface="CMU Serif" panose="02000603000000000000" pitchFamily="2" charset="0"/>
              </a:rPr>
            </a:br>
            <a:r>
              <a:rPr lang="en-US" sz="2400" b="1" dirty="0">
                <a:latin typeface="CMU Serif" panose="02000603000000000000" pitchFamily="2" charset="0"/>
                <a:ea typeface="CMU Serif" panose="02000603000000000000" pitchFamily="2" charset="0"/>
                <a:cs typeface="CMU Serif" panose="02000603000000000000" pitchFamily="2" charset="0"/>
              </a:rPr>
              <a:t>Embedded Controllers</a:t>
            </a:r>
            <a:endParaRPr lang="en-US" sz="1800" b="1" dirty="0">
              <a:latin typeface="CMU Serif" panose="02000603000000000000" pitchFamily="2" charset="0"/>
              <a:ea typeface="CMU Serif" panose="02000603000000000000" pitchFamily="2" charset="0"/>
              <a:cs typeface="CMU Serif" panose="02000603000000000000" pitchFamily="2" charset="0"/>
            </a:endParaRPr>
          </a:p>
          <a:p>
            <a:pPr algn="l"/>
            <a:endParaRPr lang="en-US" sz="1800" b="1" dirty="0">
              <a:latin typeface="CMU Serif" panose="02000603000000000000" pitchFamily="2" charset="0"/>
              <a:ea typeface="CMU Serif" panose="02000603000000000000" pitchFamily="2" charset="0"/>
              <a:cs typeface="CMU Serif" panose="02000603000000000000" pitchFamily="2" charset="0"/>
            </a:endParaRPr>
          </a:p>
        </p:txBody>
      </p:sp>
      <p:sp>
        <p:nvSpPr>
          <p:cNvPr id="16" name="TextBox 15">
            <a:extLst>
              <a:ext uri="{FF2B5EF4-FFF2-40B4-BE49-F238E27FC236}">
                <a16:creationId xmlns:a16="http://schemas.microsoft.com/office/drawing/2014/main" id="{3FA1807E-2D58-2119-92B4-73B4D877E38F}"/>
              </a:ext>
            </a:extLst>
          </p:cNvPr>
          <p:cNvSpPr txBox="1"/>
          <p:nvPr/>
        </p:nvSpPr>
        <p:spPr>
          <a:xfrm>
            <a:off x="6096000" y="1236005"/>
            <a:ext cx="5810250" cy="830997"/>
          </a:xfrm>
          <a:prstGeom prst="rect">
            <a:avLst/>
          </a:prstGeom>
          <a:noFill/>
        </p:spPr>
        <p:txBody>
          <a:bodyPr wrap="square" rtlCol="0">
            <a:spAutoFit/>
          </a:bodyPr>
          <a:lstStyle/>
          <a:p>
            <a:pPr algn="ctr"/>
            <a:r>
              <a:rPr lang="en-US" sz="2400" b="1" dirty="0">
                <a:latin typeface="CMU Serif" panose="02000603000000000000" pitchFamily="2" charset="0"/>
                <a:ea typeface="CMU Serif" panose="02000603000000000000" pitchFamily="2" charset="0"/>
                <a:cs typeface="CMU Serif" panose="02000603000000000000" pitchFamily="2" charset="0"/>
              </a:rPr>
              <a:t>Treuille et al. (2003)</a:t>
            </a:r>
            <a:br>
              <a:rPr lang="en-US" sz="2400" b="1" dirty="0">
                <a:latin typeface="CMU Serif" panose="02000603000000000000" pitchFamily="2" charset="0"/>
                <a:ea typeface="CMU Serif" panose="02000603000000000000" pitchFamily="2" charset="0"/>
                <a:cs typeface="CMU Serif" panose="02000603000000000000" pitchFamily="2" charset="0"/>
              </a:rPr>
            </a:br>
            <a:r>
              <a:rPr lang="en-US" sz="2400" b="1" dirty="0">
                <a:latin typeface="CMU Serif" panose="02000603000000000000" pitchFamily="2" charset="0"/>
                <a:ea typeface="CMU Serif" panose="02000603000000000000" pitchFamily="2" charset="0"/>
                <a:cs typeface="CMU Serif" panose="02000603000000000000" pitchFamily="2" charset="0"/>
              </a:rPr>
              <a:t>Guiding Forces from Target Shapes</a:t>
            </a:r>
            <a:endParaRPr lang="en-CA" dirty="0"/>
          </a:p>
        </p:txBody>
      </p:sp>
      <p:pic>
        <p:nvPicPr>
          <p:cNvPr id="8" name="Picture 7" descr="Text&#10;&#10;Description automatically generated">
            <a:extLst>
              <a:ext uri="{FF2B5EF4-FFF2-40B4-BE49-F238E27FC236}">
                <a16:creationId xmlns:a16="http://schemas.microsoft.com/office/drawing/2014/main" id="{17591509-E53B-DF77-CA4B-474EA9BB7E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935" y="2773149"/>
            <a:ext cx="5810250" cy="2533650"/>
          </a:xfrm>
          <a:prstGeom prst="rect">
            <a:avLst/>
          </a:prstGeom>
        </p:spPr>
      </p:pic>
      <p:grpSp>
        <p:nvGrpSpPr>
          <p:cNvPr id="23" name="Group 22">
            <a:extLst>
              <a:ext uri="{FF2B5EF4-FFF2-40B4-BE49-F238E27FC236}">
                <a16:creationId xmlns:a16="http://schemas.microsoft.com/office/drawing/2014/main" id="{6582BA3C-C57C-68B9-08D1-AB3F1238E14E}"/>
              </a:ext>
            </a:extLst>
          </p:cNvPr>
          <p:cNvGrpSpPr/>
          <p:nvPr/>
        </p:nvGrpSpPr>
        <p:grpSpPr>
          <a:xfrm>
            <a:off x="6606104" y="2556867"/>
            <a:ext cx="5005723" cy="2956543"/>
            <a:chOff x="6832288" y="2775184"/>
            <a:chExt cx="4534212" cy="2678053"/>
          </a:xfrm>
        </p:grpSpPr>
        <p:pic>
          <p:nvPicPr>
            <p:cNvPr id="14" name="Picture 13">
              <a:extLst>
                <a:ext uri="{FF2B5EF4-FFF2-40B4-BE49-F238E27FC236}">
                  <a16:creationId xmlns:a16="http://schemas.microsoft.com/office/drawing/2014/main" id="{CA1EAA02-D7D0-45A7-1E29-8EC87BD8EAFB}"/>
                </a:ext>
              </a:extLst>
            </p:cNvPr>
            <p:cNvPicPr>
              <a:picLocks noChangeAspect="1"/>
            </p:cNvPicPr>
            <p:nvPr/>
          </p:nvPicPr>
          <p:blipFill>
            <a:blip r:embed="rId6"/>
            <a:stretch>
              <a:fillRect/>
            </a:stretch>
          </p:blipFill>
          <p:spPr>
            <a:xfrm>
              <a:off x="6832290" y="2775184"/>
              <a:ext cx="4534210" cy="906842"/>
            </a:xfrm>
            <a:prstGeom prst="rect">
              <a:avLst/>
            </a:prstGeom>
          </p:spPr>
        </p:pic>
        <p:pic>
          <p:nvPicPr>
            <p:cNvPr id="19" name="Picture 18">
              <a:extLst>
                <a:ext uri="{FF2B5EF4-FFF2-40B4-BE49-F238E27FC236}">
                  <a16:creationId xmlns:a16="http://schemas.microsoft.com/office/drawing/2014/main" id="{2AC0E5BE-1E12-9E38-B613-84D54EC7F500}"/>
                </a:ext>
              </a:extLst>
            </p:cNvPr>
            <p:cNvPicPr>
              <a:picLocks noChangeAspect="1"/>
            </p:cNvPicPr>
            <p:nvPr/>
          </p:nvPicPr>
          <p:blipFill>
            <a:blip r:embed="rId7"/>
            <a:stretch>
              <a:fillRect/>
            </a:stretch>
          </p:blipFill>
          <p:spPr>
            <a:xfrm>
              <a:off x="6832288" y="3669298"/>
              <a:ext cx="4534211" cy="906842"/>
            </a:xfrm>
            <a:prstGeom prst="rect">
              <a:avLst/>
            </a:prstGeom>
          </p:spPr>
        </p:pic>
        <p:pic>
          <p:nvPicPr>
            <p:cNvPr id="21" name="Picture 20">
              <a:extLst>
                <a:ext uri="{FF2B5EF4-FFF2-40B4-BE49-F238E27FC236}">
                  <a16:creationId xmlns:a16="http://schemas.microsoft.com/office/drawing/2014/main" id="{E6DEEEE2-37CC-F9B1-A6F8-F1F5D1E40417}"/>
                </a:ext>
              </a:extLst>
            </p:cNvPr>
            <p:cNvPicPr>
              <a:picLocks noChangeAspect="1"/>
            </p:cNvPicPr>
            <p:nvPr/>
          </p:nvPicPr>
          <p:blipFill>
            <a:blip r:embed="rId8"/>
            <a:stretch>
              <a:fillRect/>
            </a:stretch>
          </p:blipFill>
          <p:spPr>
            <a:xfrm>
              <a:off x="6832288" y="4546395"/>
              <a:ext cx="4534211" cy="906842"/>
            </a:xfrm>
            <a:prstGeom prst="rect">
              <a:avLst/>
            </a:prstGeom>
          </p:spPr>
        </p:pic>
      </p:grpSp>
      <p:pic>
        <p:nvPicPr>
          <p:cNvPr id="36" name="Audio 35">
            <a:hlinkClick r:id="" action="ppaction://media"/>
            <a:extLst>
              <a:ext uri="{FF2B5EF4-FFF2-40B4-BE49-F238E27FC236}">
                <a16:creationId xmlns:a16="http://schemas.microsoft.com/office/drawing/2014/main" id="{185892D2-363B-6D3F-819D-704E6B96857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
        <p:nvSpPr>
          <p:cNvPr id="40" name="Slide Number Placeholder 39">
            <a:extLst>
              <a:ext uri="{FF2B5EF4-FFF2-40B4-BE49-F238E27FC236}">
                <a16:creationId xmlns:a16="http://schemas.microsoft.com/office/drawing/2014/main" id="{BFAA7AE2-5674-C499-6A8A-801ED83B78F9}"/>
              </a:ext>
            </a:extLst>
          </p:cNvPr>
          <p:cNvSpPr>
            <a:spLocks noGrp="1"/>
          </p:cNvSpPr>
          <p:nvPr>
            <p:ph type="sldNum" sz="quarter" idx="12"/>
          </p:nvPr>
        </p:nvSpPr>
        <p:spPr/>
        <p:txBody>
          <a:bodyPr/>
          <a:lstStyle/>
          <a:p>
            <a:fld id="{5A6CCE75-E5F9-4A86-AE3A-55B0FDCE254B}" type="slidenum">
              <a:rPr lang="en-CA" smtClean="0"/>
              <a:t>6</a:t>
            </a:fld>
            <a:endParaRPr lang="en-CA"/>
          </a:p>
        </p:txBody>
      </p:sp>
    </p:spTree>
    <p:extLst>
      <p:ext uri="{BB962C8B-B14F-4D97-AF65-F5344CB8AC3E}">
        <p14:creationId xmlns:p14="http://schemas.microsoft.com/office/powerpoint/2010/main" val="1247595632"/>
      </p:ext>
    </p:extLst>
  </p:cSld>
  <p:clrMapOvr>
    <a:masterClrMapping/>
  </p:clrMapOvr>
  <mc:AlternateContent xmlns:mc="http://schemas.openxmlformats.org/markup-compatibility/2006" xmlns:p14="http://schemas.microsoft.com/office/powerpoint/2010/main">
    <mc:Choice Requires="p14">
      <p:transition spd="slow" p14:dur="2000" advTm="49239"/>
    </mc:Choice>
    <mc:Fallback xmlns="">
      <p:transition spd="slow" advTm="49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231292"/>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Background - Time Reversal Method</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sp>
        <p:nvSpPr>
          <p:cNvPr id="3" name="Title 1">
            <a:extLst>
              <a:ext uri="{FF2B5EF4-FFF2-40B4-BE49-F238E27FC236}">
                <a16:creationId xmlns:a16="http://schemas.microsoft.com/office/drawing/2014/main" id="{C80EAA1A-2393-9CD6-D6AC-E2C8543B5701}"/>
              </a:ext>
            </a:extLst>
          </p:cNvPr>
          <p:cNvSpPr txBox="1">
            <a:spLocks/>
          </p:cNvSpPr>
          <p:nvPr/>
        </p:nvSpPr>
        <p:spPr>
          <a:xfrm>
            <a:off x="812155" y="1394584"/>
            <a:ext cx="4629262" cy="9075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800" b="1" dirty="0">
              <a:latin typeface="CMU Serif" panose="02000603000000000000" pitchFamily="2" charset="0"/>
              <a:ea typeface="CMU Serif" panose="02000603000000000000" pitchFamily="2" charset="0"/>
              <a:cs typeface="CMU Serif" panose="02000603000000000000" pitchFamily="2" charset="0"/>
            </a:endParaRPr>
          </a:p>
          <a:p>
            <a:pPr algn="l"/>
            <a:endParaRPr lang="en-US" sz="1800" b="1" dirty="0">
              <a:latin typeface="CMU Serif" panose="02000603000000000000" pitchFamily="2" charset="0"/>
              <a:ea typeface="CMU Serif" panose="02000603000000000000" pitchFamily="2" charset="0"/>
              <a:cs typeface="CMU Serif" panose="02000603000000000000" pitchFamily="2" charset="0"/>
            </a:endParaRPr>
          </a:p>
          <a:p>
            <a:r>
              <a:rPr lang="en-US" sz="2400" b="1" dirty="0">
                <a:latin typeface="CMU Serif" panose="02000603000000000000" pitchFamily="2" charset="0"/>
                <a:ea typeface="CMU Serif" panose="02000603000000000000" pitchFamily="2" charset="0"/>
                <a:cs typeface="CMU Serif" panose="02000603000000000000" pitchFamily="2" charset="0"/>
              </a:rPr>
              <a:t>Twigg and James (2008)</a:t>
            </a:r>
            <a:br>
              <a:rPr lang="en-US" sz="2400" b="1" dirty="0">
                <a:latin typeface="CMU Serif" panose="02000603000000000000" pitchFamily="2" charset="0"/>
                <a:ea typeface="CMU Serif" panose="02000603000000000000" pitchFamily="2" charset="0"/>
                <a:cs typeface="CMU Serif" panose="02000603000000000000" pitchFamily="2" charset="0"/>
              </a:rPr>
            </a:br>
            <a:r>
              <a:rPr lang="en-US" sz="2400" b="1" dirty="0">
                <a:latin typeface="CMU Serif" panose="02000603000000000000" pitchFamily="2" charset="0"/>
                <a:ea typeface="CMU Serif" panose="02000603000000000000" pitchFamily="2" charset="0"/>
                <a:cs typeface="CMU Serif" panose="02000603000000000000" pitchFamily="2" charset="0"/>
              </a:rPr>
              <a:t>Pioneered time reversal</a:t>
            </a:r>
            <a:r>
              <a:rPr lang="en-US" sz="1800" b="1" dirty="0">
                <a:latin typeface="CMU Serif" panose="02000603000000000000" pitchFamily="2" charset="0"/>
                <a:ea typeface="CMU Serif" panose="02000603000000000000" pitchFamily="2" charset="0"/>
                <a:cs typeface="CMU Serif" panose="02000603000000000000" pitchFamily="2" charset="0"/>
              </a:rPr>
              <a:t> </a:t>
            </a:r>
          </a:p>
          <a:p>
            <a:pPr algn="l"/>
            <a:endParaRPr lang="en-US" sz="1800" b="1" dirty="0">
              <a:latin typeface="CMU Serif" panose="02000603000000000000" pitchFamily="2" charset="0"/>
              <a:ea typeface="CMU Serif" panose="02000603000000000000" pitchFamily="2" charset="0"/>
              <a:cs typeface="CMU Serif" panose="02000603000000000000" pitchFamily="2" charset="0"/>
            </a:endParaRPr>
          </a:p>
        </p:txBody>
      </p:sp>
      <p:grpSp>
        <p:nvGrpSpPr>
          <p:cNvPr id="11" name="Group 10">
            <a:extLst>
              <a:ext uri="{FF2B5EF4-FFF2-40B4-BE49-F238E27FC236}">
                <a16:creationId xmlns:a16="http://schemas.microsoft.com/office/drawing/2014/main" id="{5F761AE3-68BF-E9DF-2C85-A8889ACDCEDF}"/>
              </a:ext>
            </a:extLst>
          </p:cNvPr>
          <p:cNvGrpSpPr/>
          <p:nvPr/>
        </p:nvGrpSpPr>
        <p:grpSpPr>
          <a:xfrm>
            <a:off x="7030067" y="2523154"/>
            <a:ext cx="3944243" cy="3933498"/>
            <a:chOff x="4043506" y="3327491"/>
            <a:chExt cx="3234188" cy="3225377"/>
          </a:xfrm>
        </p:grpSpPr>
        <p:pic>
          <p:nvPicPr>
            <p:cNvPr id="5" name="Picture 4">
              <a:extLst>
                <a:ext uri="{FF2B5EF4-FFF2-40B4-BE49-F238E27FC236}">
                  <a16:creationId xmlns:a16="http://schemas.microsoft.com/office/drawing/2014/main" id="{6C203005-1E78-1840-DB88-DD0A678D3537}"/>
                </a:ext>
              </a:extLst>
            </p:cNvPr>
            <p:cNvPicPr>
              <a:picLocks noChangeAspect="1"/>
            </p:cNvPicPr>
            <p:nvPr/>
          </p:nvPicPr>
          <p:blipFill>
            <a:blip r:embed="rId5"/>
            <a:stretch>
              <a:fillRect/>
            </a:stretch>
          </p:blipFill>
          <p:spPr>
            <a:xfrm>
              <a:off x="4043507" y="3327491"/>
              <a:ext cx="3234187" cy="1076123"/>
            </a:xfrm>
            <a:prstGeom prst="rect">
              <a:avLst/>
            </a:prstGeom>
          </p:spPr>
        </p:pic>
        <p:pic>
          <p:nvPicPr>
            <p:cNvPr id="7" name="Picture 6">
              <a:extLst>
                <a:ext uri="{FF2B5EF4-FFF2-40B4-BE49-F238E27FC236}">
                  <a16:creationId xmlns:a16="http://schemas.microsoft.com/office/drawing/2014/main" id="{BD5E82A5-92BA-62EB-6258-FAFB03F4F46A}"/>
                </a:ext>
              </a:extLst>
            </p:cNvPr>
            <p:cNvPicPr>
              <a:picLocks noChangeAspect="1"/>
            </p:cNvPicPr>
            <p:nvPr/>
          </p:nvPicPr>
          <p:blipFill>
            <a:blip r:embed="rId6"/>
            <a:stretch>
              <a:fillRect/>
            </a:stretch>
          </p:blipFill>
          <p:spPr>
            <a:xfrm>
              <a:off x="4043506" y="4400622"/>
              <a:ext cx="3234187" cy="1076123"/>
            </a:xfrm>
            <a:prstGeom prst="rect">
              <a:avLst/>
            </a:prstGeom>
          </p:spPr>
        </p:pic>
        <p:pic>
          <p:nvPicPr>
            <p:cNvPr id="9" name="Picture 8">
              <a:extLst>
                <a:ext uri="{FF2B5EF4-FFF2-40B4-BE49-F238E27FC236}">
                  <a16:creationId xmlns:a16="http://schemas.microsoft.com/office/drawing/2014/main" id="{D495B7D7-78F6-BCDC-69C7-3D5AA49FC3B6}"/>
                </a:ext>
              </a:extLst>
            </p:cNvPr>
            <p:cNvPicPr>
              <a:picLocks noChangeAspect="1"/>
            </p:cNvPicPr>
            <p:nvPr/>
          </p:nvPicPr>
          <p:blipFill>
            <a:blip r:embed="rId7"/>
            <a:stretch>
              <a:fillRect/>
            </a:stretch>
          </p:blipFill>
          <p:spPr>
            <a:xfrm>
              <a:off x="4043506" y="5476745"/>
              <a:ext cx="3234187" cy="1076123"/>
            </a:xfrm>
            <a:prstGeom prst="rect">
              <a:avLst/>
            </a:prstGeom>
          </p:spPr>
        </p:pic>
      </p:grpSp>
      <p:grpSp>
        <p:nvGrpSpPr>
          <p:cNvPr id="17" name="Group 16">
            <a:extLst>
              <a:ext uri="{FF2B5EF4-FFF2-40B4-BE49-F238E27FC236}">
                <a16:creationId xmlns:a16="http://schemas.microsoft.com/office/drawing/2014/main" id="{67A93BDA-88F1-6E68-F01C-EE5C47CE2199}"/>
              </a:ext>
            </a:extLst>
          </p:cNvPr>
          <p:cNvGrpSpPr/>
          <p:nvPr/>
        </p:nvGrpSpPr>
        <p:grpSpPr>
          <a:xfrm>
            <a:off x="1369716" y="2523154"/>
            <a:ext cx="3313317" cy="3933498"/>
            <a:chOff x="1012877" y="2549735"/>
            <a:chExt cx="3313317" cy="3933498"/>
          </a:xfrm>
        </p:grpSpPr>
        <p:pic>
          <p:nvPicPr>
            <p:cNvPr id="6" name="Picture 5">
              <a:extLst>
                <a:ext uri="{FF2B5EF4-FFF2-40B4-BE49-F238E27FC236}">
                  <a16:creationId xmlns:a16="http://schemas.microsoft.com/office/drawing/2014/main" id="{289432B1-37DF-05C0-99E7-513E83118C4F}"/>
                </a:ext>
              </a:extLst>
            </p:cNvPr>
            <p:cNvPicPr>
              <a:picLocks noChangeAspect="1"/>
            </p:cNvPicPr>
            <p:nvPr/>
          </p:nvPicPr>
          <p:blipFill>
            <a:blip r:embed="rId8"/>
            <a:stretch>
              <a:fillRect/>
            </a:stretch>
          </p:blipFill>
          <p:spPr>
            <a:xfrm>
              <a:off x="1012880" y="2549735"/>
              <a:ext cx="3313314" cy="1325326"/>
            </a:xfrm>
            <a:prstGeom prst="rect">
              <a:avLst/>
            </a:prstGeom>
          </p:spPr>
        </p:pic>
        <p:pic>
          <p:nvPicPr>
            <p:cNvPr id="10" name="Picture 9">
              <a:extLst>
                <a:ext uri="{FF2B5EF4-FFF2-40B4-BE49-F238E27FC236}">
                  <a16:creationId xmlns:a16="http://schemas.microsoft.com/office/drawing/2014/main" id="{39DD786A-97C6-79F4-51EE-4ADCB9B550BB}"/>
                </a:ext>
              </a:extLst>
            </p:cNvPr>
            <p:cNvPicPr>
              <a:picLocks noChangeAspect="1"/>
            </p:cNvPicPr>
            <p:nvPr/>
          </p:nvPicPr>
          <p:blipFill>
            <a:blip r:embed="rId9"/>
            <a:stretch>
              <a:fillRect/>
            </a:stretch>
          </p:blipFill>
          <p:spPr>
            <a:xfrm>
              <a:off x="1012877" y="3858228"/>
              <a:ext cx="3313314" cy="1325326"/>
            </a:xfrm>
            <a:prstGeom prst="rect">
              <a:avLst/>
            </a:prstGeom>
          </p:spPr>
        </p:pic>
        <p:pic>
          <p:nvPicPr>
            <p:cNvPr id="15" name="Picture 14">
              <a:extLst>
                <a:ext uri="{FF2B5EF4-FFF2-40B4-BE49-F238E27FC236}">
                  <a16:creationId xmlns:a16="http://schemas.microsoft.com/office/drawing/2014/main" id="{0E8E4F69-0363-3990-76EA-03CC80484A9B}"/>
                </a:ext>
              </a:extLst>
            </p:cNvPr>
            <p:cNvPicPr>
              <a:picLocks noChangeAspect="1"/>
            </p:cNvPicPr>
            <p:nvPr/>
          </p:nvPicPr>
          <p:blipFill>
            <a:blip r:embed="rId10"/>
            <a:stretch>
              <a:fillRect/>
            </a:stretch>
          </p:blipFill>
          <p:spPr>
            <a:xfrm>
              <a:off x="1012877" y="5157907"/>
              <a:ext cx="3313314" cy="1325326"/>
            </a:xfrm>
            <a:prstGeom prst="rect">
              <a:avLst/>
            </a:prstGeom>
          </p:spPr>
        </p:pic>
      </p:grpSp>
      <p:sp>
        <p:nvSpPr>
          <p:cNvPr id="16" name="TextBox 15">
            <a:extLst>
              <a:ext uri="{FF2B5EF4-FFF2-40B4-BE49-F238E27FC236}">
                <a16:creationId xmlns:a16="http://schemas.microsoft.com/office/drawing/2014/main" id="{3FA1807E-2D58-2119-92B4-73B4D877E38F}"/>
              </a:ext>
            </a:extLst>
          </p:cNvPr>
          <p:cNvSpPr txBox="1"/>
          <p:nvPr/>
        </p:nvSpPr>
        <p:spPr>
          <a:xfrm>
            <a:off x="6938394" y="1214420"/>
            <a:ext cx="4127588" cy="1107996"/>
          </a:xfrm>
          <a:prstGeom prst="rect">
            <a:avLst/>
          </a:prstGeom>
          <a:noFill/>
        </p:spPr>
        <p:txBody>
          <a:bodyPr wrap="square" rtlCol="0">
            <a:spAutoFit/>
          </a:bodyPr>
          <a:lstStyle/>
          <a:p>
            <a:pPr algn="ctr"/>
            <a:r>
              <a:rPr lang="en-US" sz="2400" b="1" dirty="0" err="1">
                <a:latin typeface="CMU Serif" panose="02000603000000000000" pitchFamily="2" charset="0"/>
                <a:ea typeface="CMU Serif" panose="02000603000000000000" pitchFamily="2" charset="0"/>
                <a:cs typeface="CMU Serif" panose="02000603000000000000" pitchFamily="2" charset="0"/>
              </a:rPr>
              <a:t>Oborn</a:t>
            </a:r>
            <a:r>
              <a:rPr lang="en-US" sz="2400" b="1" dirty="0">
                <a:latin typeface="CMU Serif" panose="02000603000000000000" pitchFamily="2" charset="0"/>
                <a:ea typeface="CMU Serif" panose="02000603000000000000" pitchFamily="2" charset="0"/>
                <a:cs typeface="CMU Serif" panose="02000603000000000000" pitchFamily="2" charset="0"/>
              </a:rPr>
              <a:t> et al. (2018)</a:t>
            </a:r>
            <a:br>
              <a:rPr lang="en-US" sz="2400" b="1" dirty="0">
                <a:latin typeface="CMU Serif" panose="02000603000000000000" pitchFamily="2" charset="0"/>
                <a:ea typeface="CMU Serif" panose="02000603000000000000" pitchFamily="2" charset="0"/>
                <a:cs typeface="CMU Serif" panose="02000603000000000000" pitchFamily="2" charset="0"/>
              </a:rPr>
            </a:br>
            <a:r>
              <a:rPr lang="en-US" sz="2400" b="1" dirty="0">
                <a:latin typeface="CMU Serif" panose="02000603000000000000" pitchFamily="2" charset="0"/>
                <a:ea typeface="CMU Serif" panose="02000603000000000000" pitchFamily="2" charset="0"/>
                <a:cs typeface="CMU Serif" panose="02000603000000000000" pitchFamily="2" charset="0"/>
              </a:rPr>
              <a:t>Time reversal for smoke</a:t>
            </a:r>
          </a:p>
          <a:p>
            <a:endParaRPr lang="en-CA" dirty="0"/>
          </a:p>
        </p:txBody>
      </p:sp>
      <p:pic>
        <p:nvPicPr>
          <p:cNvPr id="26" name="Audio 25">
            <a:hlinkClick r:id="" action="ppaction://media"/>
            <a:extLst>
              <a:ext uri="{FF2B5EF4-FFF2-40B4-BE49-F238E27FC236}">
                <a16:creationId xmlns:a16="http://schemas.microsoft.com/office/drawing/2014/main" id="{DD41A747-2D5E-1768-D09D-AC8D59D57A9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
        <p:nvSpPr>
          <p:cNvPr id="30" name="Slide Number Placeholder 29">
            <a:extLst>
              <a:ext uri="{FF2B5EF4-FFF2-40B4-BE49-F238E27FC236}">
                <a16:creationId xmlns:a16="http://schemas.microsoft.com/office/drawing/2014/main" id="{8BB9EA1E-D7DE-CE8A-5CFE-0A1323D32C24}"/>
              </a:ext>
            </a:extLst>
          </p:cNvPr>
          <p:cNvSpPr>
            <a:spLocks noGrp="1"/>
          </p:cNvSpPr>
          <p:nvPr>
            <p:ph type="sldNum" sz="quarter" idx="12"/>
          </p:nvPr>
        </p:nvSpPr>
        <p:spPr/>
        <p:txBody>
          <a:bodyPr/>
          <a:lstStyle/>
          <a:p>
            <a:fld id="{5A6CCE75-E5F9-4A86-AE3A-55B0FDCE254B}" type="slidenum">
              <a:rPr lang="en-CA" smtClean="0"/>
              <a:t>7</a:t>
            </a:fld>
            <a:endParaRPr lang="en-CA"/>
          </a:p>
        </p:txBody>
      </p:sp>
    </p:spTree>
    <p:extLst>
      <p:ext uri="{BB962C8B-B14F-4D97-AF65-F5344CB8AC3E}">
        <p14:creationId xmlns:p14="http://schemas.microsoft.com/office/powerpoint/2010/main" val="3147311020"/>
      </p:ext>
    </p:extLst>
  </p:cSld>
  <p:clrMapOvr>
    <a:masterClrMapping/>
  </p:clrMapOvr>
  <mc:AlternateContent xmlns:mc="http://schemas.openxmlformats.org/markup-compatibility/2006" xmlns:p14="http://schemas.microsoft.com/office/powerpoint/2010/main">
    <mc:Choice Requires="p14">
      <p:transition spd="slow" p14:dur="2000" advTm="40436"/>
    </mc:Choice>
    <mc:Fallback xmlns="">
      <p:transition spd="slow" advTm="40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extLst>
    <p:ext uri="{3A86A75C-4F4B-4683-9AE1-C65F6400EC91}">
      <p14:laserTraceLst xmlns:p14="http://schemas.microsoft.com/office/powerpoint/2010/main">
        <p14:tracePtLst>
          <p14:tracePt t="19912" x="5924550" y="6721475"/>
          <p14:tracePt t="19920" x="6116638" y="6651625"/>
          <p14:tracePt t="19928" x="6308725" y="6583363"/>
          <p14:tracePt t="19936" x="6459538" y="6515100"/>
          <p14:tracePt t="19943" x="6637338" y="6432550"/>
          <p14:tracePt t="19951" x="6802438" y="6378575"/>
          <p14:tracePt t="19960" x="6938963" y="6308725"/>
          <p14:tracePt t="19968" x="7186613" y="6199188"/>
          <p14:tracePt t="19976" x="7391400" y="6103938"/>
          <p14:tracePt t="19984" x="7612063" y="5994400"/>
          <p14:tracePt t="19993" x="7816850" y="5884863"/>
          <p14:tracePt t="20000" x="7994650" y="5788025"/>
          <p14:tracePt t="20008" x="8159750" y="5719763"/>
          <p14:tracePt t="20016" x="8283575" y="5651500"/>
          <p14:tracePt t="20024" x="8393113" y="5595938"/>
          <p14:tracePt t="20032" x="8529638" y="5541963"/>
          <p14:tracePt t="20040" x="8558213" y="5527675"/>
          <p14:tracePt t="20047" x="8585200" y="5513388"/>
          <p14:tracePt t="20056" x="8599488" y="5486400"/>
          <p14:tracePt t="20063" x="8612188" y="5486400"/>
          <p14:tracePt t="20111" x="8599488" y="5472113"/>
          <p14:tracePt t="20119" x="8585200" y="5445125"/>
          <p14:tracePt t="20127" x="8558213" y="5418138"/>
          <p14:tracePt t="20135" x="8516938" y="5362575"/>
          <p14:tracePt t="20143" x="8502650" y="5335588"/>
          <p14:tracePt t="20156" x="8461375" y="5294313"/>
          <p14:tracePt t="20159" x="8448675" y="5253038"/>
          <p14:tracePt t="20167" x="8420100" y="5211763"/>
          <p14:tracePt t="20176" x="8407400" y="5184775"/>
          <p14:tracePt t="20184" x="8393113" y="5143500"/>
          <p14:tracePt t="20192" x="8378825" y="5116513"/>
          <p14:tracePt t="20200" x="8378825" y="5075238"/>
          <p14:tracePt t="20208" x="8366125" y="5033963"/>
          <p14:tracePt t="20220" x="8366125" y="4992688"/>
          <p14:tracePt t="20229" x="8366125" y="4951413"/>
          <p14:tracePt t="20236" x="8366125" y="4910138"/>
          <p14:tracePt t="20252" x="8366125" y="4895850"/>
          <p14:tracePt t="20260" x="8366125" y="4883150"/>
          <p14:tracePt t="20320" x="8366125" y="4868863"/>
          <p14:tracePt t="20336" x="8366125" y="4856163"/>
          <p14:tracePt t="20344" x="8378825" y="4856163"/>
          <p14:tracePt t="20352" x="8378825" y="4827588"/>
          <p14:tracePt t="20364" x="8378825" y="4773613"/>
          <p14:tracePt t="20376" x="8393113" y="4745038"/>
          <p14:tracePt t="20384" x="8407400" y="4705350"/>
          <p14:tracePt t="20392" x="8420100" y="4664075"/>
          <p14:tracePt t="20400" x="8461375" y="4581525"/>
          <p14:tracePt t="20409" x="8502650" y="4484688"/>
          <p14:tracePt t="20416" x="8543925" y="4389438"/>
          <p14:tracePt t="20425" x="8599488" y="4292600"/>
          <p14:tracePt t="20432" x="8694738" y="4114800"/>
          <p14:tracePt t="20441" x="8777288" y="3978275"/>
          <p14:tracePt t="20448" x="8872538" y="3867150"/>
          <p14:tracePt t="20456" x="9023350" y="3703638"/>
          <p14:tracePt t="20464" x="9161463" y="3565525"/>
          <p14:tracePt t="20471" x="9256713" y="3455988"/>
          <p14:tracePt t="20480" x="9394825" y="3360738"/>
          <p14:tracePt t="20487" x="9531350" y="3278188"/>
          <p14:tracePt t="20496" x="9628188" y="3236913"/>
          <p14:tracePt t="20503" x="9723438" y="3209925"/>
          <p14:tracePt t="20511" x="9805988" y="3195638"/>
          <p14:tracePt t="20519" x="9859963" y="3181350"/>
          <p14:tracePt t="20528" x="9915525" y="3181350"/>
          <p14:tracePt t="20536" x="9969500" y="3209925"/>
          <p14:tracePt t="20544" x="10010775" y="3251200"/>
          <p14:tracePt t="20551" x="10052050" y="3305175"/>
          <p14:tracePt t="20560" x="10093325" y="3360738"/>
          <p14:tracePt t="20567" x="10134600" y="3443288"/>
          <p14:tracePt t="20579" x="10161588" y="3524250"/>
          <p14:tracePt t="20587" x="10190163" y="3621088"/>
          <p14:tracePt t="20595" x="10217150" y="3716338"/>
          <p14:tracePt t="20603" x="10231438" y="3813175"/>
          <p14:tracePt t="20611" x="10244138" y="3937000"/>
          <p14:tracePt t="20615" x="10244138" y="4073525"/>
          <p14:tracePt t="20623" x="10244138" y="4156075"/>
          <p14:tracePt t="20631" x="10244138" y="4306888"/>
          <p14:tracePt t="20640" x="10244138" y="4430713"/>
          <p14:tracePt t="20647" x="10217150" y="4552950"/>
          <p14:tracePt t="20655" x="10175875" y="4649788"/>
          <p14:tracePt t="20663" x="10121900" y="4745038"/>
          <p14:tracePt t="20671" x="10093325" y="4827588"/>
          <p14:tracePt t="20679" x="10039350" y="4910138"/>
          <p14:tracePt t="20687" x="9983788" y="4965700"/>
          <p14:tracePt t="20695" x="9956800" y="4992688"/>
          <p14:tracePt t="20703" x="9915525" y="5006975"/>
          <p14:tracePt t="20711" x="9888538" y="5033963"/>
          <p14:tracePt t="20720" x="9874250" y="5048250"/>
          <p14:tracePt t="20732" x="9847263" y="5048250"/>
          <p14:tracePt t="20741" x="9818688" y="5060950"/>
          <p14:tracePt t="20744" x="9791700" y="5075238"/>
          <p14:tracePt t="20752" x="9764713" y="5075238"/>
          <p14:tracePt t="20760" x="9737725" y="5075238"/>
          <p14:tracePt t="20768" x="9696450" y="5075238"/>
          <p14:tracePt t="20777" x="9613900" y="5075238"/>
          <p14:tracePt t="20784" x="9586913" y="5075238"/>
          <p14:tracePt t="20793" x="9531350" y="5048250"/>
          <p14:tracePt t="20800" x="9463088" y="5006975"/>
          <p14:tracePt t="20808" x="9380538" y="4951413"/>
          <p14:tracePt t="20815" x="9285288" y="4883150"/>
          <p14:tracePt t="20824" x="9202738" y="4814888"/>
          <p14:tracePt t="20831" x="9134475" y="4759325"/>
          <p14:tracePt t="20840" x="9078913" y="4691063"/>
          <p14:tracePt t="20847" x="9037638" y="4635500"/>
          <p14:tracePt t="20855" x="9037638" y="4594225"/>
          <p14:tracePt t="20863" x="9037638" y="4567238"/>
          <p14:tracePt t="20872" x="9037638" y="4540250"/>
          <p14:tracePt t="20879" x="9037638" y="4513263"/>
          <p14:tracePt t="20887" x="9064625" y="4484688"/>
          <p14:tracePt t="20895" x="9093200" y="4457700"/>
          <p14:tracePt t="20903" x="9120188" y="4443413"/>
          <p14:tracePt t="20911" x="9147175" y="4416425"/>
          <p14:tracePt t="20919" x="9188450" y="4402138"/>
          <p14:tracePt t="20927" x="9229725" y="4402138"/>
          <p14:tracePt t="20935" x="9256713" y="4389438"/>
          <p14:tracePt t="20943" x="9285288" y="4389438"/>
          <p14:tracePt t="20951" x="9312275" y="4375150"/>
          <p14:tracePt t="20961" x="9339263" y="4375150"/>
          <p14:tracePt t="20968" x="9380538" y="4375150"/>
          <p14:tracePt t="20977" x="9407525" y="4389438"/>
          <p14:tracePt t="20984" x="9436100" y="4416425"/>
          <p14:tracePt t="20992" x="9490075" y="4457700"/>
          <p14:tracePt t="21000" x="9531350" y="4498975"/>
          <p14:tracePt t="21008" x="9558338" y="4525963"/>
          <p14:tracePt t="21015" x="9586913" y="4552950"/>
          <p14:tracePt t="21024" x="9613900" y="4594225"/>
          <p14:tracePt t="21031" x="9628188" y="4622800"/>
          <p14:tracePt t="21039" x="9628188" y="4635500"/>
          <p14:tracePt t="21047" x="9655175" y="4664075"/>
          <p14:tracePt t="21055" x="9655175" y="4705350"/>
          <p14:tracePt t="21063" x="9667875" y="4745038"/>
          <p14:tracePt t="21071" x="9682163" y="4759325"/>
          <p14:tracePt t="21079" x="9696450" y="4786313"/>
          <p14:tracePt t="21087" x="9696450" y="4827588"/>
          <p14:tracePt t="21096" x="9696450" y="4856163"/>
          <p14:tracePt t="21103" x="9709150" y="4924425"/>
          <p14:tracePt t="21111" x="9709150" y="4951413"/>
          <p14:tracePt t="21119" x="9709150" y="4978400"/>
          <p14:tracePt t="21128" x="9709150" y="5006975"/>
          <p14:tracePt t="21135" x="9709150" y="5033963"/>
          <p14:tracePt t="21143" x="9709150" y="5102225"/>
          <p14:tracePt t="21151" x="9709150" y="5184775"/>
          <p14:tracePt t="21160" x="9709150" y="5253038"/>
          <p14:tracePt t="21929" x="9709150" y="5267325"/>
          <p14:tracePt t="21960" x="9709150" y="5280025"/>
          <p14:tracePt t="21976" x="9709150" y="5294313"/>
          <p14:tracePt t="22000" x="9709150" y="5308600"/>
          <p14:tracePt t="22064" x="9723438" y="5294313"/>
          <p14:tracePt t="22080" x="9723438" y="5280025"/>
          <p14:tracePt t="22119" x="9723438" y="5267325"/>
          <p14:tracePt t="22135" x="9737725" y="5253038"/>
          <p14:tracePt t="22160" x="9750425" y="5238750"/>
          <p14:tracePt t="22175" x="9764713" y="5226050"/>
          <p14:tracePt t="22183" x="9764713" y="5199063"/>
          <p14:tracePt t="22191" x="9779000" y="5199063"/>
          <p14:tracePt t="22200" x="9791700" y="5170488"/>
          <p14:tracePt t="22216" x="9805988" y="5157788"/>
          <p14:tracePt t="22224" x="9818688" y="5129213"/>
          <p14:tracePt t="22231" x="9832975" y="5116513"/>
          <p14:tracePt t="22241" x="9832975" y="5102225"/>
          <p14:tracePt t="22248" x="9859963" y="5087938"/>
          <p14:tracePt t="22256" x="9859963" y="5075238"/>
          <p14:tracePt t="22269" x="9888538" y="5048250"/>
          <p14:tracePt t="22276" x="9901238" y="5033963"/>
          <p14:tracePt t="22287" x="9901238" y="5006975"/>
          <p14:tracePt t="22292" x="9915525" y="4978400"/>
          <p14:tracePt t="22300" x="9929813" y="4965700"/>
          <p14:tracePt t="22308" x="9942513" y="4937125"/>
          <p14:tracePt t="22312" x="9956800" y="4910138"/>
          <p14:tracePt t="22320" x="9969500" y="4883150"/>
          <p14:tracePt t="22328" x="9983788" y="4856163"/>
          <p14:tracePt t="22336" x="10010775" y="4814888"/>
          <p14:tracePt t="22344" x="10010775" y="4800600"/>
          <p14:tracePt t="22352" x="10025063" y="4773613"/>
          <p14:tracePt t="22360" x="10039350" y="4759325"/>
          <p14:tracePt t="22368" x="10052050" y="4732338"/>
          <p14:tracePt t="22376" x="10066338" y="4718050"/>
          <p14:tracePt t="22384" x="10080625" y="4691063"/>
          <p14:tracePt t="22392" x="10107613" y="4676775"/>
          <p14:tracePt t="22400" x="10121900" y="4664075"/>
          <p14:tracePt t="22409" x="10134600" y="4635500"/>
          <p14:tracePt t="22416" x="10148888" y="4622800"/>
          <p14:tracePt t="22425" x="10175875" y="4594225"/>
          <p14:tracePt t="22432" x="10190163" y="4594225"/>
          <p14:tracePt t="22442" x="10202863" y="4581525"/>
          <p14:tracePt t="22452" x="10217150" y="4567238"/>
          <p14:tracePt t="22468" x="10244138" y="4552950"/>
          <p14:tracePt t="22484" x="10258425" y="4540250"/>
          <p14:tracePt t="22492" x="10285413" y="4525963"/>
          <p14:tracePt t="22500" x="10299700" y="4513263"/>
          <p14:tracePt t="22504" x="10326688" y="4498975"/>
          <p14:tracePt t="22512" x="10340975" y="4484688"/>
          <p14:tracePt t="22520" x="10353675" y="4457700"/>
          <p14:tracePt t="22532" x="10394950" y="4443413"/>
          <p14:tracePt t="22540" x="10436225" y="4402138"/>
          <p14:tracePt t="22547" x="10450513" y="4389438"/>
          <p14:tracePt t="22555" x="10477500" y="4375150"/>
          <p14:tracePt t="22568" x="10491788" y="4333875"/>
          <p14:tracePt t="22577" x="10518775" y="4333875"/>
          <p14:tracePt t="22585" x="10518775" y="4321175"/>
          <p14:tracePt t="22651" x="10533063" y="4321175"/>
          <p14:tracePt t="22659" x="10545763" y="4333875"/>
          <p14:tracePt t="22663" x="10545763" y="4348163"/>
          <p14:tracePt t="22671" x="10560050" y="4362450"/>
          <p14:tracePt t="22687" x="10560050" y="4375150"/>
          <p14:tracePt t="22696" x="10574338" y="4389438"/>
          <p14:tracePt t="22704" x="10574338" y="4402138"/>
          <p14:tracePt t="22720" x="10574338" y="4416425"/>
          <p14:tracePt t="22728" x="10574338" y="4430713"/>
          <p14:tracePt t="22760" x="10587038" y="4430713"/>
          <p14:tracePt t="22768" x="10587038" y="4443413"/>
          <p14:tracePt t="22780" x="10587038" y="4457700"/>
          <p14:tracePt t="22788" x="10601325" y="4471988"/>
          <p14:tracePt t="22792" x="10601325" y="4484688"/>
          <p14:tracePt t="22804" x="10601325" y="4513263"/>
          <p14:tracePt t="22820" x="10601325" y="4540250"/>
          <p14:tracePt t="22828" x="10615613" y="4540250"/>
          <p14:tracePt t="22836" x="10615613" y="4552950"/>
          <p14:tracePt t="23080" x="10615613" y="4567238"/>
          <p14:tracePt t="24576" x="10601325" y="4567238"/>
          <p14:tracePt t="24583" x="10574338" y="4567238"/>
          <p14:tracePt t="24591" x="10560050" y="4567238"/>
          <p14:tracePt t="24600" x="10545763" y="4581525"/>
          <p14:tracePt t="24607" x="10504488" y="4581525"/>
          <p14:tracePt t="24619" x="10477500" y="4581525"/>
          <p14:tracePt t="24623" x="10463213" y="4581525"/>
          <p14:tracePt t="24631" x="10436225" y="4581525"/>
          <p14:tracePt t="24641" x="10409238" y="4581525"/>
          <p14:tracePt t="24648" x="10382250" y="4581525"/>
          <p14:tracePt t="24656" x="10340975" y="4581525"/>
          <p14:tracePt t="24665" x="10299700" y="4581525"/>
          <p14:tracePt t="24672" x="10272713" y="4581525"/>
          <p14:tracePt t="24680" x="10244138" y="4581525"/>
          <p14:tracePt t="24688" x="10217150" y="4581525"/>
          <p14:tracePt t="24696" x="10190163" y="4581525"/>
          <p14:tracePt t="24704" x="10161588" y="4581525"/>
          <p14:tracePt t="24712" x="10134600" y="4581525"/>
          <p14:tracePt t="24721" x="10107613" y="4581525"/>
          <p14:tracePt t="24729" x="10080625" y="4581525"/>
          <p14:tracePt t="24736" x="10066338" y="4581525"/>
          <p14:tracePt t="24744" x="10052050" y="4581525"/>
          <p14:tracePt t="24752" x="10039350" y="4581525"/>
          <p14:tracePt t="24760" x="10025063" y="4581525"/>
          <p14:tracePt t="24767" x="9998075" y="4581525"/>
          <p14:tracePt t="24775" x="9969500" y="4581525"/>
          <p14:tracePt t="24783" x="9942513" y="4594225"/>
          <p14:tracePt t="24792" x="9915525" y="4594225"/>
          <p14:tracePt t="24799" x="9859963" y="4594225"/>
          <p14:tracePt t="24807" x="9818688" y="4608513"/>
          <p14:tracePt t="24815" x="9764713" y="4622800"/>
          <p14:tracePt t="24828" x="9737725" y="4622800"/>
          <p14:tracePt t="24836" x="9655175" y="4622800"/>
          <p14:tracePt t="24844" x="9613900" y="4622800"/>
          <p14:tracePt t="24852" x="9586913" y="4622800"/>
          <p14:tracePt t="24860" x="9558338" y="4622800"/>
          <p14:tracePt t="24868" x="9504363" y="4622800"/>
          <p14:tracePt t="24876" x="9448800" y="4635500"/>
          <p14:tracePt t="24880" x="9366250" y="4649788"/>
          <p14:tracePt t="24888" x="9297988" y="4664075"/>
          <p14:tracePt t="24896" x="9215438" y="4664075"/>
          <p14:tracePt t="24904" x="9147175" y="4676775"/>
          <p14:tracePt t="24912" x="9064625" y="4691063"/>
          <p14:tracePt t="24920" x="8982075" y="4705350"/>
          <p14:tracePt t="24928" x="8913813" y="4718050"/>
          <p14:tracePt t="24936" x="8831263" y="4732338"/>
          <p14:tracePt t="24944" x="8763000" y="4745038"/>
          <p14:tracePt t="24952" x="8694738" y="4759325"/>
          <p14:tracePt t="24960" x="8640763" y="4759325"/>
          <p14:tracePt t="24968" x="8585200" y="4773613"/>
          <p14:tracePt t="24976" x="8516938" y="4786313"/>
          <p14:tracePt t="24984" x="8461375" y="4786313"/>
          <p14:tracePt t="24992" x="8434388" y="4800600"/>
          <p14:tracePt t="25000" x="8393113" y="4800600"/>
          <p14:tracePt t="25009" x="8337550" y="4814888"/>
          <p14:tracePt t="25016" x="8283575" y="4814888"/>
          <p14:tracePt t="25026" x="8242300" y="4814888"/>
          <p14:tracePt t="25033" x="8201025" y="4814888"/>
          <p14:tracePt t="25043" x="8186738" y="4827588"/>
          <p14:tracePt t="25048" x="8159750" y="4827588"/>
          <p14:tracePt t="25057" x="8132763" y="4827588"/>
          <p14:tracePt t="25064" x="8077200" y="4841875"/>
          <p14:tracePt t="25072" x="8050213" y="4841875"/>
          <p14:tracePt t="25080" x="8008938" y="4856163"/>
          <p14:tracePt t="25088" x="7981950" y="4856163"/>
          <p14:tracePt t="25096" x="7967663" y="4856163"/>
          <p14:tracePt t="25104" x="7926388" y="4856163"/>
          <p14:tracePt t="25112" x="7899400" y="4868863"/>
          <p14:tracePt t="25120" x="7858125" y="4868863"/>
          <p14:tracePt t="25128" x="7831138" y="4868863"/>
          <p14:tracePt t="25136" x="7789863" y="4883150"/>
          <p14:tracePt t="25159" x="7734300" y="4895850"/>
          <p14:tracePt t="25162" x="7707313" y="4895850"/>
          <p14:tracePt t="25168" x="7680325" y="4895850"/>
          <p14:tracePt t="25176" x="7653338" y="4895850"/>
          <p14:tracePt t="25184" x="7624763" y="4895850"/>
          <p14:tracePt t="25192" x="7583488" y="4910138"/>
          <p14:tracePt t="25200" x="7556500" y="4910138"/>
          <p14:tracePt t="25208" x="7529513" y="4924425"/>
          <p14:tracePt t="25216" x="7515225" y="4924425"/>
          <p14:tracePt t="25225" x="7473950" y="4937125"/>
          <p14:tracePt t="25237" x="7461250" y="4937125"/>
          <p14:tracePt t="25244" x="7446963" y="4937125"/>
          <p14:tracePt t="25252" x="7419975" y="4937125"/>
          <p14:tracePt t="25260" x="7419975" y="4951413"/>
          <p14:tracePt t="25272" x="7405688" y="4951413"/>
          <p14:tracePt t="25288" x="7391400" y="4951413"/>
          <p14:tracePt t="27088" x="7391400" y="4965700"/>
          <p14:tracePt t="27145" x="7391400" y="4978400"/>
          <p14:tracePt t="27544" x="7419975" y="5006975"/>
          <p14:tracePt t="27552" x="7432675" y="5048250"/>
          <p14:tracePt t="27560" x="7473950" y="5087938"/>
          <p14:tracePt t="27568" x="7500938" y="5129213"/>
          <p14:tracePt t="27576" x="7515225" y="5157788"/>
          <p14:tracePt t="27584" x="7556500" y="5199063"/>
          <p14:tracePt t="27592" x="7570788" y="5267325"/>
          <p14:tracePt t="27600" x="7612063" y="5349875"/>
          <p14:tracePt t="27609" x="7624763" y="5376863"/>
          <p14:tracePt t="27616" x="7653338" y="5430838"/>
          <p14:tracePt t="27625" x="7666038" y="5486400"/>
          <p14:tracePt t="27632" x="7693025" y="5568950"/>
          <p14:tracePt t="27642" x="7693025" y="5622925"/>
          <p14:tracePt t="27648" x="7707313" y="5692775"/>
          <p14:tracePt t="27656" x="7721600" y="5734050"/>
          <p14:tracePt t="27664" x="7734300" y="5773738"/>
          <p14:tracePt t="27672" x="7748588" y="5815013"/>
          <p14:tracePt t="27680" x="7748588" y="5856288"/>
          <p14:tracePt t="27688" x="7748588" y="5884863"/>
          <p14:tracePt t="27696" x="7748588" y="5911850"/>
          <p14:tracePt t="27704" x="7748588" y="5938838"/>
          <p14:tracePt t="27712" x="7748588" y="5953125"/>
          <p14:tracePt t="27728" x="7748588" y="5965825"/>
          <p14:tracePt t="27736" x="7748588" y="5980113"/>
          <p14:tracePt t="27744" x="7734300" y="6007100"/>
          <p14:tracePt t="27752" x="7734300" y="6035675"/>
          <p14:tracePt t="27760" x="7734300" y="6062663"/>
          <p14:tracePt t="27768" x="7721600" y="6103938"/>
          <p14:tracePt t="27777" x="7707313" y="6130925"/>
          <p14:tracePt t="27784" x="7693025" y="6172200"/>
          <p14:tracePt t="27792" x="7693025" y="6213475"/>
          <p14:tracePt t="27800" x="7680325" y="6254750"/>
          <p14:tracePt t="27809" x="7666038" y="6308725"/>
          <p14:tracePt t="27816" x="7639050" y="6350000"/>
          <p14:tracePt t="27836" x="7624763" y="6378575"/>
          <p14:tracePt t="27848" x="7612063" y="6391275"/>
          <p14:tracePt t="27856" x="7597775" y="6419850"/>
          <p14:tracePt t="27864" x="7570788" y="6432550"/>
          <p14:tracePt t="27888" x="7570788" y="6446838"/>
          <p14:tracePt t="27900" x="7556500" y="6446838"/>
          <p14:tracePt t="28428" x="7583488" y="6432550"/>
          <p14:tracePt t="28436" x="7597775" y="6432550"/>
          <p14:tracePt t="28443" x="7624763" y="6432550"/>
          <p14:tracePt t="28447" x="7680325" y="6432550"/>
          <p14:tracePt t="28455" x="7762875" y="6419850"/>
          <p14:tracePt t="28463" x="7789863" y="6419850"/>
          <p14:tracePt t="28471" x="7858125" y="6405563"/>
          <p14:tracePt t="28479" x="7954963" y="6391275"/>
          <p14:tracePt t="28487" x="8064500" y="6364288"/>
          <p14:tracePt t="28496" x="8159750" y="6350000"/>
          <p14:tracePt t="28503" x="8283575" y="6323013"/>
          <p14:tracePt t="28511" x="8420100" y="6308725"/>
          <p14:tracePt t="28519" x="8529638" y="6281738"/>
          <p14:tracePt t="28528" x="8626475" y="6267450"/>
          <p14:tracePt t="28536" x="8721725" y="6254750"/>
          <p14:tracePt t="28544" x="8791575" y="6254750"/>
          <p14:tracePt t="28552" x="8872538" y="6254750"/>
          <p14:tracePt t="28560" x="8928100" y="6254750"/>
          <p14:tracePt t="28568" x="8982075" y="6254750"/>
          <p14:tracePt t="28577" x="8996363" y="6254750"/>
          <p14:tracePt t="28585" x="9037638" y="6254750"/>
          <p14:tracePt t="28593" x="9051925" y="6254750"/>
          <p14:tracePt t="28600" x="9078913" y="6254750"/>
          <p14:tracePt t="28609" x="9120188" y="6254750"/>
          <p14:tracePt t="28616" x="9147175" y="6267450"/>
          <p14:tracePt t="28625" x="9188450" y="6281738"/>
          <p14:tracePt t="28632" x="9229725" y="6281738"/>
          <p14:tracePt t="28641" x="9285288" y="6281738"/>
          <p14:tracePt t="28648" x="9324975" y="6296025"/>
          <p14:tracePt t="28656" x="9394825" y="6296025"/>
          <p14:tracePt t="28664" x="9421813" y="6296025"/>
          <p14:tracePt t="28672" x="9463088" y="6296025"/>
          <p14:tracePt t="28680" x="9517063" y="6308725"/>
          <p14:tracePt t="28708" x="9558338" y="6308725"/>
          <p14:tracePt t="28712" x="9613900" y="6323013"/>
          <p14:tracePt t="28720" x="9640888" y="6323013"/>
          <p14:tracePt t="28728" x="9682163" y="6337300"/>
          <p14:tracePt t="28736" x="9709150" y="6337300"/>
          <p14:tracePt t="28744" x="9737725" y="6337300"/>
          <p14:tracePt t="28768" x="9750425" y="6337300"/>
          <p14:tracePt t="28779" x="9764713" y="6337300"/>
          <p14:tracePt t="28800" x="9779000" y="6337300"/>
          <p14:tracePt t="28808" x="9791700" y="6337300"/>
          <p14:tracePt t="28816" x="9805988" y="6337300"/>
          <p14:tracePt t="28832" x="9832975" y="6337300"/>
          <p14:tracePt t="28841" x="9859963" y="6337300"/>
          <p14:tracePt t="28848" x="9929813" y="6337300"/>
          <p14:tracePt t="28856" x="9969500" y="6337300"/>
          <p14:tracePt t="28864" x="10010775" y="6337300"/>
          <p14:tracePt t="28871" x="10039350" y="6337300"/>
          <p14:tracePt t="28879" x="10080625" y="6337300"/>
          <p14:tracePt t="28887" x="10121900" y="6337300"/>
          <p14:tracePt t="28895" x="10161588" y="6337300"/>
          <p14:tracePt t="28903" x="10190163" y="6337300"/>
          <p14:tracePt t="28911" x="10217150" y="6323013"/>
          <p14:tracePt t="28923" x="10258425" y="6308725"/>
          <p14:tracePt t="28932" x="10285413" y="6308725"/>
          <p14:tracePt t="28940" x="10312400" y="6296025"/>
          <p14:tracePt t="28947" x="10326688" y="6281738"/>
          <p14:tracePt t="28955" x="10340975" y="6281738"/>
          <p14:tracePt t="28960" x="10367963" y="6267450"/>
          <p14:tracePt t="28967" x="10409238" y="6267450"/>
          <p14:tracePt t="28975" x="10436225" y="6267450"/>
          <p14:tracePt t="28983" x="10463213" y="6267450"/>
          <p14:tracePt t="28991" x="10491788" y="6267450"/>
          <p14:tracePt t="29000" x="10518775" y="6267450"/>
          <p14:tracePt t="29008" x="10560050" y="6267450"/>
          <p14:tracePt t="29015" x="10601325" y="6267450"/>
          <p14:tracePt t="29023" x="10642600" y="6254750"/>
          <p14:tracePt t="29031" x="10669588" y="6254750"/>
          <p14:tracePt t="29039" x="10710863" y="6240463"/>
          <p14:tracePt t="29047" x="10737850" y="6240463"/>
          <p14:tracePt t="29055" x="10752138" y="6240463"/>
          <p14:tracePt t="29064" x="10766425" y="6240463"/>
          <p14:tracePt t="29079" x="10779125" y="6240463"/>
          <p14:tracePt t="29096" x="10779125" y="6227763"/>
          <p14:tracePt t="29143" x="10793413" y="6227763"/>
          <p14:tracePt t="29224" x="10806113" y="6227763"/>
          <p14:tracePt t="29248" x="10806113" y="6213475"/>
          <p14:tracePt t="29256" x="10820400" y="6213475"/>
          <p14:tracePt t="29296" x="10834688" y="6213475"/>
          <p14:tracePt t="29328" x="10847388" y="6213475"/>
          <p14:tracePt t="29344" x="10861675" y="6213475"/>
          <p14:tracePt t="29352" x="10875963" y="6213475"/>
          <p14:tracePt t="29360" x="10875963" y="6199188"/>
          <p14:tracePt t="29383" x="10888663" y="6199188"/>
          <p14:tracePt t="29488" x="10902950" y="6199188"/>
          <p14:tracePt t="29528" x="10902950" y="6186488"/>
          <p14:tracePt t="29560" x="10917238" y="6186488"/>
          <p14:tracePt t="29584" x="10929938" y="6186488"/>
          <p14:tracePt t="29623" x="10944225" y="6186488"/>
          <p14:tracePt t="30232" x="10956925" y="6186488"/>
          <p14:tracePt t="30276" x="10971213" y="6186488"/>
          <p14:tracePt t="30283" x="10971213" y="6172200"/>
          <p14:tracePt t="30292" x="10985500" y="6172200"/>
          <p14:tracePt t="30300" x="10998200" y="6172200"/>
          <p14:tracePt t="30400" x="11012488" y="6172200"/>
          <p14:tracePt t="30520" x="11012488" y="6157913"/>
          <p14:tracePt t="30544" x="11026775" y="6157913"/>
          <p14:tracePt t="30560" x="11039475" y="6157913"/>
          <p14:tracePt t="30568" x="11053763" y="6145213"/>
          <p14:tracePt t="30583" x="11068050" y="6145213"/>
          <p14:tracePt t="30592" x="11068050" y="6130925"/>
          <p14:tracePt t="30612" x="11080750" y="6130925"/>
          <p14:tracePt t="30628" x="11080750" y="6116638"/>
          <p14:tracePt t="30648" x="11095038" y="6116638"/>
          <p14:tracePt t="30680" x="11109325" y="6103938"/>
          <p14:tracePt t="30768" x="11109325" y="6089650"/>
          <p14:tracePt t="39608" x="11095038" y="6089650"/>
          <p14:tracePt t="39616" x="11039475" y="6089650"/>
          <p14:tracePt t="39625" x="10929938" y="6089650"/>
          <p14:tracePt t="39632" x="10834688" y="6089650"/>
          <p14:tracePt t="39642" x="10752138" y="6089650"/>
          <p14:tracePt t="39648" x="10737850" y="6062663"/>
          <p14:tracePt t="39656" x="10696575" y="6007100"/>
          <p14:tracePt t="39664" x="10642600" y="5953125"/>
          <p14:tracePt t="39676" x="10560050" y="5897563"/>
          <p14:tracePt t="39684" x="10518775" y="5870575"/>
          <p14:tracePt t="39693" x="10436225" y="5788025"/>
          <p14:tracePt t="39700" x="10353675" y="5705475"/>
          <p14:tracePt t="39704" x="10231438" y="5541963"/>
          <p14:tracePt t="39712" x="10107613" y="5362575"/>
          <p14:tracePt t="39720" x="9915525" y="5060950"/>
          <p14:tracePt t="39728" x="9709150" y="4691063"/>
          <p14:tracePt t="39736" x="9531350" y="4333875"/>
          <p14:tracePt t="39744" x="9339263" y="3908425"/>
          <p14:tracePt t="39752" x="9147175" y="3455988"/>
          <p14:tracePt t="39760" x="8928100" y="2949575"/>
          <p14:tracePt t="39768" x="8709025" y="2482850"/>
          <p14:tracePt t="39776" x="8448675" y="1947863"/>
          <p14:tracePt t="39784" x="8186738" y="1398588"/>
          <p14:tracePt t="39793" x="7967663" y="933450"/>
          <p14:tracePt t="39800" x="7789863" y="549275"/>
          <p14:tracePt t="39809" x="7624763" y="12382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1924751"/>
            <a:ext cx="9144000" cy="863309"/>
          </a:xfrm>
        </p:spPr>
        <p:txBody>
          <a:bodyPr>
            <a:noAutofit/>
          </a:bodyPr>
          <a:lstStyle/>
          <a:p>
            <a:r>
              <a:rPr lang="en-US" sz="5000" b="1" dirty="0">
                <a:latin typeface="CMU Serif" panose="02000603000000000000" pitchFamily="2" charset="0"/>
                <a:ea typeface="CMU Serif" panose="02000603000000000000" pitchFamily="2" charset="0"/>
                <a:cs typeface="CMU Serif" panose="02000603000000000000" pitchFamily="2" charset="0"/>
              </a:rPr>
              <a:t>Our Method</a:t>
            </a:r>
            <a:endParaRPr lang="en-CA" sz="5000" b="1" dirty="0">
              <a:latin typeface="CMU Serif" panose="02000603000000000000" pitchFamily="2" charset="0"/>
              <a:ea typeface="CMU Serif" panose="02000603000000000000" pitchFamily="2" charset="0"/>
              <a:cs typeface="CMU Serif" panose="02000603000000000000" pitchFamily="2" charset="0"/>
            </a:endParaRPr>
          </a:p>
        </p:txBody>
      </p:sp>
      <p:pic>
        <p:nvPicPr>
          <p:cNvPr id="4" name="Picture 3" descr="A picture containing indoor, decorated&#10;&#10;Description automatically generated">
            <a:extLst>
              <a:ext uri="{FF2B5EF4-FFF2-40B4-BE49-F238E27FC236}">
                <a16:creationId xmlns:a16="http://schemas.microsoft.com/office/drawing/2014/main" id="{66A7C6B3-943C-03D3-1BD2-8F8B5EB9DE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404" y="3574958"/>
            <a:ext cx="2221276" cy="1258068"/>
          </a:xfrm>
          <a:prstGeom prst="rect">
            <a:avLst/>
          </a:prstGeom>
        </p:spPr>
      </p:pic>
      <p:pic>
        <p:nvPicPr>
          <p:cNvPr id="6" name="Picture 5" descr="A picture containing eaten&#10;&#10;Description automatically generated">
            <a:extLst>
              <a:ext uri="{FF2B5EF4-FFF2-40B4-BE49-F238E27FC236}">
                <a16:creationId xmlns:a16="http://schemas.microsoft.com/office/drawing/2014/main" id="{72275D3D-0F01-BFFD-8BD1-C4FC316FE1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8382" y="3574958"/>
            <a:ext cx="2221277" cy="1258068"/>
          </a:xfrm>
          <a:prstGeom prst="rect">
            <a:avLst/>
          </a:prstGeom>
        </p:spPr>
      </p:pic>
      <p:pic>
        <p:nvPicPr>
          <p:cNvPr id="8" name="Picture 7" descr="A picture containing indoor, decorated&#10;&#10;Description automatically generated">
            <a:extLst>
              <a:ext uri="{FF2B5EF4-FFF2-40B4-BE49-F238E27FC236}">
                <a16:creationId xmlns:a16="http://schemas.microsoft.com/office/drawing/2014/main" id="{7DDB01E0-6897-AD27-00F1-429D52E69B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5361" y="3574958"/>
            <a:ext cx="2221277" cy="1258068"/>
          </a:xfrm>
          <a:prstGeom prst="rect">
            <a:avLst/>
          </a:prstGeom>
        </p:spPr>
      </p:pic>
      <p:pic>
        <p:nvPicPr>
          <p:cNvPr id="10" name="Picture 9" descr="A picture containing indoor, dessert, cream&#10;&#10;Description automatically generated">
            <a:extLst>
              <a:ext uri="{FF2B5EF4-FFF2-40B4-BE49-F238E27FC236}">
                <a16:creationId xmlns:a16="http://schemas.microsoft.com/office/drawing/2014/main" id="{3734E849-497D-0DB8-0FFE-6D011B4C36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1222" y="3574958"/>
            <a:ext cx="2221277" cy="1258068"/>
          </a:xfrm>
          <a:prstGeom prst="rect">
            <a:avLst/>
          </a:prstGeom>
        </p:spPr>
      </p:pic>
      <p:pic>
        <p:nvPicPr>
          <p:cNvPr id="14" name="Picture 13" descr="A picture containing indoor&#10;&#10;Description automatically generated">
            <a:extLst>
              <a:ext uri="{FF2B5EF4-FFF2-40B4-BE49-F238E27FC236}">
                <a16:creationId xmlns:a16="http://schemas.microsoft.com/office/drawing/2014/main" id="{4C3AFFD9-9932-D732-5A4C-5DBCB03FA8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7083" y="3574958"/>
            <a:ext cx="2221277" cy="1258068"/>
          </a:xfrm>
          <a:prstGeom prst="rect">
            <a:avLst/>
          </a:prstGeom>
        </p:spPr>
      </p:pic>
      <p:pic>
        <p:nvPicPr>
          <p:cNvPr id="23" name="Audio 22">
            <a:hlinkClick r:id="" action="ppaction://media"/>
            <a:extLst>
              <a:ext uri="{FF2B5EF4-FFF2-40B4-BE49-F238E27FC236}">
                <a16:creationId xmlns:a16="http://schemas.microsoft.com/office/drawing/2014/main" id="{C654454E-7A66-C96A-924B-09EF3A5493D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
        <p:nvSpPr>
          <p:cNvPr id="28" name="Slide Number Placeholder 27">
            <a:extLst>
              <a:ext uri="{FF2B5EF4-FFF2-40B4-BE49-F238E27FC236}">
                <a16:creationId xmlns:a16="http://schemas.microsoft.com/office/drawing/2014/main" id="{081E34AA-2B12-7BC3-595E-52A04BD18713}"/>
              </a:ext>
            </a:extLst>
          </p:cNvPr>
          <p:cNvSpPr>
            <a:spLocks noGrp="1"/>
          </p:cNvSpPr>
          <p:nvPr>
            <p:ph type="sldNum" sz="quarter" idx="12"/>
          </p:nvPr>
        </p:nvSpPr>
        <p:spPr/>
        <p:txBody>
          <a:bodyPr/>
          <a:lstStyle/>
          <a:p>
            <a:fld id="{5A6CCE75-E5F9-4A86-AE3A-55B0FDCE254B}" type="slidenum">
              <a:rPr lang="en-CA" smtClean="0"/>
              <a:t>8</a:t>
            </a:fld>
            <a:endParaRPr lang="en-CA"/>
          </a:p>
        </p:txBody>
      </p:sp>
    </p:spTree>
    <p:extLst>
      <p:ext uri="{BB962C8B-B14F-4D97-AF65-F5344CB8AC3E}">
        <p14:creationId xmlns:p14="http://schemas.microsoft.com/office/powerpoint/2010/main" val="519290690"/>
      </p:ext>
    </p:extLst>
  </p:cSld>
  <p:clrMapOvr>
    <a:masterClrMapping/>
  </p:clrMapOvr>
  <mc:AlternateContent xmlns:mc="http://schemas.openxmlformats.org/markup-compatibility/2006" xmlns:p14="http://schemas.microsoft.com/office/powerpoint/2010/main">
    <mc:Choice Requires="p14">
      <p:transition spd="slow" p14:dur="2000" advTm="6286"/>
    </mc:Choice>
    <mc:Fallback xmlns="">
      <p:transition spd="slow" advTm="6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75F9B-8B8A-08FB-5600-8AF834587A9D}"/>
              </a:ext>
            </a:extLst>
          </p:cNvPr>
          <p:cNvSpPr>
            <a:spLocks noGrp="1"/>
          </p:cNvSpPr>
          <p:nvPr>
            <p:ph type="ctrTitle"/>
          </p:nvPr>
        </p:nvSpPr>
        <p:spPr>
          <a:xfrm>
            <a:off x="1524000" y="185690"/>
            <a:ext cx="9144000" cy="514848"/>
          </a:xfrm>
        </p:spPr>
        <p:txBody>
          <a:bodyPr>
            <a:noAutofit/>
          </a:bodyPr>
          <a:lstStyle/>
          <a:p>
            <a:r>
              <a:rPr lang="en-US" sz="3600" b="1" dirty="0">
                <a:latin typeface="CMU Serif" panose="02000603000000000000" pitchFamily="2" charset="0"/>
                <a:ea typeface="CMU Serif" panose="02000603000000000000" pitchFamily="2" charset="0"/>
                <a:cs typeface="CMU Serif" panose="02000603000000000000" pitchFamily="2" charset="0"/>
              </a:rPr>
              <a:t>Overview – Overall Simulation</a:t>
            </a:r>
            <a:endParaRPr lang="en-CA" sz="3600" b="1" dirty="0">
              <a:latin typeface="CMU Serif" panose="02000603000000000000" pitchFamily="2" charset="0"/>
              <a:ea typeface="CMU Serif" panose="02000603000000000000" pitchFamily="2" charset="0"/>
              <a:cs typeface="CMU Serif" panose="02000603000000000000" pitchFamily="2" charset="0"/>
            </a:endParaRPr>
          </a:p>
        </p:txBody>
      </p:sp>
      <p:pic>
        <p:nvPicPr>
          <p:cNvPr id="4" name="d">
            <a:hlinkClick r:id="" action="ppaction://media"/>
            <a:extLst>
              <a:ext uri="{FF2B5EF4-FFF2-40B4-BE49-F238E27FC236}">
                <a16:creationId xmlns:a16="http://schemas.microsoft.com/office/drawing/2014/main" id="{1D733A72-6BB8-3F62-D00B-E1D5DDA7206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4861" b="14861"/>
          <a:stretch/>
        </p:blipFill>
        <p:spPr>
          <a:xfrm>
            <a:off x="905933" y="921408"/>
            <a:ext cx="10380133" cy="5838825"/>
          </a:xfrm>
          <a:prstGeom prst="rect">
            <a:avLst/>
          </a:prstGeom>
        </p:spPr>
      </p:pic>
      <p:pic>
        <p:nvPicPr>
          <p:cNvPr id="55" name="Audio 54">
            <a:hlinkClick r:id="" action="ppaction://media"/>
            <a:extLst>
              <a:ext uri="{FF2B5EF4-FFF2-40B4-BE49-F238E27FC236}">
                <a16:creationId xmlns:a16="http://schemas.microsoft.com/office/drawing/2014/main" id="{A74BA329-FC4D-6BA0-E5AC-AA201D6F5EB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
        <p:nvSpPr>
          <p:cNvPr id="59" name="Slide Number Placeholder 58">
            <a:extLst>
              <a:ext uri="{FF2B5EF4-FFF2-40B4-BE49-F238E27FC236}">
                <a16:creationId xmlns:a16="http://schemas.microsoft.com/office/drawing/2014/main" id="{0E1DBDCC-5E76-FF14-3D0F-0A14109A437F}"/>
              </a:ext>
            </a:extLst>
          </p:cNvPr>
          <p:cNvSpPr>
            <a:spLocks noGrp="1"/>
          </p:cNvSpPr>
          <p:nvPr>
            <p:ph type="sldNum" sz="quarter" idx="12"/>
          </p:nvPr>
        </p:nvSpPr>
        <p:spPr/>
        <p:txBody>
          <a:bodyPr/>
          <a:lstStyle/>
          <a:p>
            <a:fld id="{5A6CCE75-E5F9-4A86-AE3A-55B0FDCE254B}" type="slidenum">
              <a:rPr lang="en-CA" smtClean="0"/>
              <a:t>9</a:t>
            </a:fld>
            <a:endParaRPr lang="en-CA"/>
          </a:p>
        </p:txBody>
      </p:sp>
    </p:spTree>
    <p:extLst>
      <p:ext uri="{BB962C8B-B14F-4D97-AF65-F5344CB8AC3E}">
        <p14:creationId xmlns:p14="http://schemas.microsoft.com/office/powerpoint/2010/main" val="3212429777"/>
      </p:ext>
    </p:extLst>
  </p:cSld>
  <p:clrMapOvr>
    <a:masterClrMapping/>
  </p:clrMapOvr>
  <mc:AlternateContent xmlns:mc="http://schemas.openxmlformats.org/markup-compatibility/2006" xmlns:p14="http://schemas.microsoft.com/office/powerpoint/2010/main">
    <mc:Choice Requires="p14">
      <p:transition spd="slow" p14:dur="2000" advTm="19414"/>
    </mc:Choice>
    <mc:Fallback xmlns="">
      <p:transition spd="slow" advTm="1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55"/>
                </p:tgtEl>
              </p:cMediaNode>
            </p:audio>
          </p:childTnLst>
        </p:cTn>
      </p:par>
    </p:tnLst>
  </p:timing>
  <p:extLst>
    <p:ext uri="{3A86A75C-4F4B-4683-9AE1-C65F6400EC91}">
      <p14:laserTraceLst xmlns:p14="http://schemas.microsoft.com/office/powerpoint/2010/main">
        <p14:tracePtLst>
          <p14:tracePt t="9101" x="4183063" y="6721475"/>
          <p14:tracePt t="9109" x="4319588" y="6610350"/>
          <p14:tracePt t="9116" x="4457700" y="6488113"/>
          <p14:tracePt t="9120" x="4594225" y="6364288"/>
          <p14:tracePt t="9128" x="4718050" y="6227763"/>
          <p14:tracePt t="9136" x="4800600" y="6130925"/>
          <p14:tracePt t="9144" x="4813300" y="6103938"/>
          <p14:tracePt t="9152" x="4841875" y="6062663"/>
          <p14:tracePt t="9160" x="4868863" y="6035675"/>
          <p14:tracePt t="9168" x="4868863" y="6007100"/>
          <p14:tracePt t="9176" x="4881563" y="6007100"/>
          <p14:tracePt t="9184" x="4881563" y="5994400"/>
          <p14:tracePt t="9192" x="4895850" y="5965825"/>
          <p14:tracePt t="9200" x="4910138" y="5965825"/>
          <p14:tracePt t="9208" x="4937125" y="5938838"/>
          <p14:tracePt t="9216" x="4951413" y="5911850"/>
          <p14:tracePt t="9224" x="4978400" y="5884863"/>
          <p14:tracePt t="9236" x="5005388" y="5843588"/>
          <p14:tracePt t="9244" x="5060950" y="5788025"/>
          <p14:tracePt t="9248" x="5102225" y="5734050"/>
          <p14:tracePt t="9256" x="5143500" y="5664200"/>
          <p14:tracePt t="9264" x="5170488" y="5622925"/>
          <p14:tracePt t="9273" x="5224463" y="5554663"/>
          <p14:tracePt t="9283" x="5253038" y="5513388"/>
          <p14:tracePt t="9289" x="5294313" y="5445125"/>
          <p14:tracePt t="9297" x="5335588" y="5403850"/>
          <p14:tracePt t="9305" x="5375275" y="5335588"/>
          <p14:tracePt t="9313" x="5416550" y="5267325"/>
          <p14:tracePt t="9321" x="5430838" y="5238750"/>
          <p14:tracePt t="9328" x="5457825" y="5199063"/>
          <p14:tracePt t="9336" x="5457825" y="5170488"/>
          <p14:tracePt t="9344" x="5486400" y="5129213"/>
          <p14:tracePt t="9352" x="5499100" y="5102225"/>
          <p14:tracePt t="9360" x="5499100" y="5075238"/>
          <p14:tracePt t="9369" x="5513388" y="5048250"/>
          <p14:tracePt t="9377" x="5540375" y="5019675"/>
          <p14:tracePt t="9385" x="5540375" y="4978400"/>
          <p14:tracePt t="9392" x="5567363" y="4951413"/>
          <p14:tracePt t="9400" x="5595938" y="4910138"/>
          <p14:tracePt t="9408" x="5608638" y="4868863"/>
          <p14:tracePt t="9416" x="5649913" y="4800600"/>
          <p14:tracePt t="9424" x="5678488" y="4759325"/>
          <p14:tracePt t="9433" x="5691188" y="4705350"/>
          <p14:tracePt t="9441" x="5718175" y="4676775"/>
          <p14:tracePt t="9453" x="5732463" y="4635500"/>
          <p14:tracePt t="9461" x="5773738" y="4567238"/>
          <p14:tracePt t="9469" x="5800725" y="4525963"/>
          <p14:tracePt t="9477" x="5815013" y="4484688"/>
          <p14:tracePt t="9485" x="5842000" y="4443413"/>
          <p14:tracePt t="9493" x="5883275" y="4389438"/>
          <p14:tracePt t="9501" x="5910263" y="4321175"/>
          <p14:tracePt t="9505" x="5951538" y="4265613"/>
          <p14:tracePt t="9513" x="5980113" y="4197350"/>
          <p14:tracePt t="9521" x="6019800" y="4156075"/>
          <p14:tracePt t="9528" x="6034088" y="4100513"/>
          <p14:tracePt t="9537" x="6061075" y="4073525"/>
          <p14:tracePt t="9545" x="6089650" y="4032250"/>
          <p14:tracePt t="9553" x="6116638" y="3963988"/>
          <p14:tracePt t="9561" x="6157913" y="3922713"/>
          <p14:tracePt t="9569" x="6172200" y="3895725"/>
          <p14:tracePt t="9577" x="6199188" y="3854450"/>
          <p14:tracePt t="9585" x="6226175" y="3827463"/>
          <p14:tracePt t="9593" x="6240463" y="3813175"/>
          <p14:tracePt t="9601" x="6253163" y="3771900"/>
          <p14:tracePt t="9609" x="6267450" y="3757613"/>
          <p14:tracePt t="9617" x="6294438" y="3744913"/>
          <p14:tracePt t="9625" x="6294438" y="3730625"/>
          <p14:tracePt t="9632" x="6323013" y="3716338"/>
          <p14:tracePt t="9640" x="6323013" y="3703638"/>
          <p14:tracePt t="9656" x="6335713" y="3689350"/>
          <p14:tracePt t="9673" x="6335713" y="3676650"/>
          <p14:tracePt t="9686" x="6350000" y="3662363"/>
          <p14:tracePt t="9689" x="6362700" y="3662363"/>
          <p14:tracePt t="9697" x="6362700" y="3648075"/>
          <p14:tracePt t="9705" x="6376988" y="3635375"/>
          <p14:tracePt t="9713" x="6391275" y="3635375"/>
          <p14:tracePt t="9721" x="6403975" y="3621088"/>
          <p14:tracePt t="9728" x="6403975" y="3606800"/>
          <p14:tracePt t="9736" x="6418263" y="3606800"/>
          <p14:tracePt t="9745" x="6432550" y="3579813"/>
          <p14:tracePt t="9752" x="6459538" y="3565525"/>
          <p14:tracePt t="9760" x="6486525" y="3552825"/>
          <p14:tracePt t="9768" x="6513513" y="3524250"/>
          <p14:tracePt t="9776" x="6527800" y="3497263"/>
          <p14:tracePt t="9784" x="6569075" y="3484563"/>
          <p14:tracePt t="9792" x="6596063" y="3443288"/>
          <p14:tracePt t="9800" x="6610350" y="3429000"/>
          <p14:tracePt t="9808" x="6651625" y="3402013"/>
          <p14:tracePt t="9816" x="6678613" y="3360738"/>
          <p14:tracePt t="9824" x="6705600" y="3333750"/>
          <p14:tracePt t="9832" x="6719888" y="3319463"/>
          <p14:tracePt t="9840" x="6734175" y="3292475"/>
          <p14:tracePt t="9848" x="6761163" y="3278188"/>
          <p14:tracePt t="9856" x="6775450" y="3263900"/>
          <p14:tracePt t="9865" x="6802438" y="3263900"/>
          <p14:tracePt t="9872" x="6816725" y="3263900"/>
          <p14:tracePt t="9881" x="6829425" y="3263900"/>
          <p14:tracePt t="9888" x="6843713" y="3263900"/>
          <p14:tracePt t="9897" x="6870700" y="3263900"/>
          <p14:tracePt t="9905" x="6884988" y="3263900"/>
          <p14:tracePt t="9913" x="6897688" y="3263900"/>
          <p14:tracePt t="9921" x="6926263" y="3263900"/>
          <p14:tracePt t="9929" x="6953250" y="3263900"/>
          <p14:tracePt t="9937" x="6980238" y="3251200"/>
          <p14:tracePt t="9946" x="7021513" y="3251200"/>
          <p14:tracePt t="9953" x="7048500" y="3251200"/>
          <p14:tracePt t="9961" x="7089775" y="3251200"/>
          <p14:tracePt t="9968" x="7145338" y="3251200"/>
          <p14:tracePt t="9977" x="7186613" y="3263900"/>
          <p14:tracePt t="9984" x="7213600" y="3278188"/>
          <p14:tracePt t="9993" x="7269163" y="3319463"/>
          <p14:tracePt t="10001" x="7310438" y="3373438"/>
          <p14:tracePt t="10017" x="7350125" y="3497263"/>
          <p14:tracePt t="10024" x="7364413" y="3552825"/>
          <p14:tracePt t="10033" x="7378700" y="3635375"/>
          <p14:tracePt t="10040" x="7378700" y="3689350"/>
          <p14:tracePt t="10048" x="7378700" y="3771900"/>
          <p14:tracePt t="10057" x="7378700" y="3840163"/>
          <p14:tracePt t="10066" x="7378700" y="3881438"/>
          <p14:tracePt t="10072" x="7378700" y="3922713"/>
          <p14:tracePt t="10081" x="7378700" y="3963988"/>
          <p14:tracePt t="10088" x="7378700" y="4005263"/>
          <p14:tracePt t="10096" x="7364413" y="4032250"/>
          <p14:tracePt t="10104" x="7337425" y="4059238"/>
          <p14:tracePt t="10112" x="7337425" y="4087813"/>
          <p14:tracePt t="10120" x="7310438" y="4100513"/>
          <p14:tracePt t="10128" x="7296150" y="4129088"/>
          <p14:tracePt t="10136" x="7269163" y="4141788"/>
          <p14:tracePt t="10144" x="7227888" y="4170363"/>
          <p14:tracePt t="10152" x="7186613" y="4170363"/>
          <p14:tracePt t="10160" x="7145338" y="4183063"/>
          <p14:tracePt t="10168" x="7077075" y="4197350"/>
          <p14:tracePt t="10176" x="7007225" y="4197350"/>
          <p14:tracePt t="10184" x="6967538" y="4197350"/>
          <p14:tracePt t="10192" x="6926263" y="4197350"/>
          <p14:tracePt t="10200" x="6884988" y="4156075"/>
          <p14:tracePt t="10208" x="6829425" y="4100513"/>
          <p14:tracePt t="10216" x="6802438" y="4059238"/>
          <p14:tracePt t="10224" x="6775450" y="4019550"/>
          <p14:tracePt t="10232" x="6746875" y="3978275"/>
          <p14:tracePt t="10240" x="6746875" y="3922713"/>
          <p14:tracePt t="10248" x="6746875" y="3867150"/>
          <p14:tracePt t="10256" x="6746875" y="3813175"/>
          <p14:tracePt t="10265" x="6746875" y="3771900"/>
          <p14:tracePt t="10272" x="6761163" y="3730625"/>
          <p14:tracePt t="10281" x="6788150" y="3703638"/>
          <p14:tracePt t="10288" x="6816725" y="3662363"/>
          <p14:tracePt t="10296" x="6870700" y="3621088"/>
          <p14:tracePt t="10304" x="6926263" y="3579813"/>
          <p14:tracePt t="10312" x="6967538" y="3565525"/>
          <p14:tracePt t="10320" x="6994525" y="3538538"/>
          <p14:tracePt t="10328" x="7048500" y="3524250"/>
          <p14:tracePt t="10336" x="7089775" y="3524250"/>
          <p14:tracePt t="10344" x="7145338" y="3511550"/>
          <p14:tracePt t="10352" x="7213600" y="3511550"/>
          <p14:tracePt t="10360" x="7269163" y="3511550"/>
          <p14:tracePt t="10368" x="7310438" y="3511550"/>
          <p14:tracePt t="10376" x="7364413" y="3538538"/>
          <p14:tracePt t="10384" x="7405688" y="3579813"/>
          <p14:tracePt t="10392" x="7432675" y="3594100"/>
          <p14:tracePt t="10400" x="7488238" y="3676650"/>
          <p14:tracePt t="10408" x="7515225" y="3716338"/>
          <p14:tracePt t="10416" x="7529513" y="3744913"/>
          <p14:tracePt t="10424" x="7542213" y="3786188"/>
          <p14:tracePt t="10432" x="7542213" y="3827463"/>
          <p14:tracePt t="10441" x="7542213" y="3867150"/>
          <p14:tracePt t="10448" x="7542213" y="3908425"/>
          <p14:tracePt t="10456" x="7529513" y="3963988"/>
          <p14:tracePt t="10464" x="7488238" y="4005263"/>
          <p14:tracePt t="10472" x="7446963" y="4046538"/>
          <p14:tracePt t="10482" x="7405688" y="4100513"/>
          <p14:tracePt t="10488" x="7350125" y="4129088"/>
          <p14:tracePt t="10496" x="7310438" y="4141788"/>
          <p14:tracePt t="10504" x="7296150" y="4156075"/>
          <p14:tracePt t="10512" x="7269163" y="4156075"/>
          <p14:tracePt t="10520" x="7240588" y="4156075"/>
          <p14:tracePt t="10528" x="7227888" y="4156075"/>
          <p14:tracePt t="10536" x="7199313" y="4114800"/>
          <p14:tracePt t="10544" x="7199313" y="4073525"/>
          <p14:tracePt t="10552" x="7172325" y="4019550"/>
          <p14:tracePt t="10560" x="7172325" y="3978275"/>
          <p14:tracePt t="10568" x="7172325" y="3937000"/>
          <p14:tracePt t="10576" x="7172325" y="3895725"/>
          <p14:tracePt t="10584" x="7172325" y="3840163"/>
          <p14:tracePt t="10592" x="7172325" y="3813175"/>
          <p14:tracePt t="10600" x="7172325" y="3771900"/>
          <p14:tracePt t="10616" x="7186613" y="3757613"/>
          <p14:tracePt t="10656" x="7199313" y="3757613"/>
          <p14:tracePt t="10672" x="7213600" y="3757613"/>
          <p14:tracePt t="10681" x="7213600" y="3771900"/>
          <p14:tracePt t="10688" x="7240588" y="3786188"/>
          <p14:tracePt t="10697" x="7240588" y="3813175"/>
          <p14:tracePt t="10704" x="7254875" y="3827463"/>
          <p14:tracePt t="10712" x="7269163" y="3840163"/>
          <p14:tracePt t="10736" x="7269163" y="3854450"/>
          <p14:tracePt t="10841" x="7269163" y="3867150"/>
          <p14:tracePt t="10872" x="7269163" y="3881438"/>
          <p14:tracePt t="10896" x="7269163" y="3895725"/>
          <p14:tracePt t="10928" x="7269163" y="3908425"/>
          <p14:tracePt t="11089" x="7269163" y="3922713"/>
          <p14:tracePt t="11113" x="7269163" y="3937000"/>
          <p14:tracePt t="11120" x="7254875" y="3937000"/>
          <p14:tracePt t="11129" x="7254875" y="3949700"/>
          <p14:tracePt t="11145" x="7240588" y="3963988"/>
          <p14:tracePt t="11160" x="7227888" y="3963988"/>
          <p14:tracePt t="11168" x="7227888" y="3978275"/>
          <p14:tracePt t="11185" x="7213600" y="3978275"/>
          <p14:tracePt t="11192" x="7199313" y="3978275"/>
          <p14:tracePt t="11216" x="7186613" y="3978275"/>
          <p14:tracePt t="11232" x="7172325" y="3978275"/>
          <p14:tracePt t="11240" x="7145338" y="3978275"/>
          <p14:tracePt t="11249" x="7131050" y="3990975"/>
          <p14:tracePt t="11257" x="7118350" y="4005263"/>
          <p14:tracePt t="11268" x="7077075" y="4005263"/>
          <p14:tracePt t="11284" x="7035800" y="4005263"/>
          <p14:tracePt t="11289" x="7021513" y="4019550"/>
          <p14:tracePt t="11297" x="6994525" y="4019550"/>
          <p14:tracePt t="11305" x="6967538" y="4032250"/>
          <p14:tracePt t="11313" x="6953250" y="4032250"/>
          <p14:tracePt t="11320" x="6938963" y="4032250"/>
          <p14:tracePt t="11328" x="6926263" y="4032250"/>
          <p14:tracePt t="11344" x="6911975" y="4032250"/>
          <p14:tracePt t="11352" x="6897688" y="4046538"/>
          <p14:tracePt t="11360" x="6897688" y="4059238"/>
          <p14:tracePt t="11368" x="6884988" y="4059238"/>
          <p14:tracePt t="11392" x="6870700" y="4059238"/>
          <p14:tracePt t="11409" x="6843713" y="4059238"/>
          <p14:tracePt t="11417" x="6816725" y="4059238"/>
          <p14:tracePt t="11425" x="6761163" y="4073525"/>
          <p14:tracePt t="11433" x="6719888" y="4087813"/>
          <p14:tracePt t="11440" x="6665913" y="4100513"/>
          <p14:tracePt t="11448" x="6610350" y="4129088"/>
          <p14:tracePt t="11456" x="6569075" y="4129088"/>
          <p14:tracePt t="11467" x="6513513" y="4156075"/>
          <p14:tracePt t="11473" x="6445250" y="4183063"/>
          <p14:tracePt t="11485" x="6391275" y="4210050"/>
          <p14:tracePt t="11488" x="6308725" y="4251325"/>
          <p14:tracePt t="11496" x="6240463" y="4265613"/>
          <p14:tracePt t="11504" x="6184900" y="4292600"/>
          <p14:tracePt t="11512" x="6116638" y="4321175"/>
          <p14:tracePt t="11520" x="6075363" y="4348163"/>
          <p14:tracePt t="11528" x="6034088" y="4362450"/>
          <p14:tracePt t="11536" x="6007100" y="4362450"/>
          <p14:tracePt t="11544" x="5965825" y="4389438"/>
          <p14:tracePt t="11552" x="5924550" y="4402138"/>
          <p14:tracePt t="11560" x="5897563" y="4402138"/>
          <p14:tracePt t="11568" x="5856288" y="4402138"/>
          <p14:tracePt t="11576" x="5815013" y="4402138"/>
          <p14:tracePt t="11584" x="5788025" y="4402138"/>
          <p14:tracePt t="11592" x="5732463" y="4402138"/>
          <p14:tracePt t="11600" x="5678488" y="4402138"/>
          <p14:tracePt t="11608" x="5622925" y="4402138"/>
          <p14:tracePt t="11616" x="5595938" y="4402138"/>
          <p14:tracePt t="11624" x="5540375" y="4402138"/>
          <p14:tracePt t="11633" x="5457825" y="4402138"/>
          <p14:tracePt t="11640" x="5389563" y="4402138"/>
          <p14:tracePt t="11649" x="5307013" y="4402138"/>
          <p14:tracePt t="11656" x="5253038" y="4402138"/>
          <p14:tracePt t="11665" x="5197475" y="4402138"/>
          <p14:tracePt t="11673" x="5087938" y="4402138"/>
          <p14:tracePt t="11687" x="4992688" y="4402138"/>
          <p14:tracePt t="11689" x="4881563" y="4402138"/>
          <p14:tracePt t="11697" x="4772025" y="4402138"/>
          <p14:tracePt t="11704" x="4676775" y="4402138"/>
          <p14:tracePt t="11712" x="4608513" y="4389438"/>
          <p14:tracePt t="11720" x="4470400" y="4375150"/>
          <p14:tracePt t="11729" x="4360863" y="4362450"/>
          <p14:tracePt t="11737" x="4278313" y="4348163"/>
          <p14:tracePt t="11745" x="4183063" y="4321175"/>
          <p14:tracePt t="11753" x="4114800" y="4292600"/>
          <p14:tracePt t="11760" x="4032250" y="4265613"/>
          <p14:tracePt t="11768" x="4005263" y="4251325"/>
          <p14:tracePt t="11776" x="3963988" y="4224338"/>
          <p14:tracePt t="11784" x="3908425" y="4210050"/>
          <p14:tracePt t="11792" x="3867150" y="4183063"/>
          <p14:tracePt t="11800" x="3798888" y="4129088"/>
          <p14:tracePt t="11808" x="3757613" y="4100513"/>
          <p14:tracePt t="11817" x="3716338" y="4059238"/>
          <p14:tracePt t="11825" x="3675063" y="4019550"/>
          <p14:tracePt t="11833" x="3621088" y="3978275"/>
          <p14:tracePt t="11841" x="3579813" y="3949700"/>
          <p14:tracePt t="11852" x="3524250" y="3895725"/>
          <p14:tracePt t="11857" x="3497263" y="3867150"/>
          <p14:tracePt t="11867" x="3455988" y="3840163"/>
          <p14:tracePt t="11873" x="3387725" y="3786188"/>
          <p14:tracePt t="11884" x="3360738" y="3771900"/>
          <p14:tracePt t="11889" x="3290888" y="3730625"/>
          <p14:tracePt t="11897" x="3236913" y="3689350"/>
          <p14:tracePt t="11905" x="3154363" y="3635375"/>
          <p14:tracePt t="11912" x="3086100" y="3579813"/>
          <p14:tracePt t="11920" x="3030538" y="3538538"/>
          <p14:tracePt t="11928" x="2976563" y="3470275"/>
          <p14:tracePt t="11936" x="2906713" y="3402013"/>
          <p14:tracePt t="11944" x="2867025" y="3333750"/>
          <p14:tracePt t="11953" x="2811463" y="3292475"/>
          <p14:tracePt t="11960" x="2770188" y="3209925"/>
          <p14:tracePt t="11969" x="2716213" y="3141663"/>
          <p14:tracePt t="11977" x="2674938" y="3071813"/>
          <p14:tracePt t="11985" x="2660650" y="3044825"/>
          <p14:tracePt t="11999" x="2619375" y="2990850"/>
          <p14:tracePt t="12001" x="2592388" y="2908300"/>
          <p14:tracePt t="12008" x="2592388" y="2879725"/>
          <p14:tracePt t="12017" x="2578100" y="2838450"/>
          <p14:tracePt t="12025" x="2563813" y="2757488"/>
          <p14:tracePt t="12033" x="2563813" y="2701925"/>
          <p14:tracePt t="12041" x="2563813" y="2647950"/>
          <p14:tracePt t="12049" x="2563813" y="2592388"/>
          <p14:tracePt t="12057" x="2563813" y="2509838"/>
          <p14:tracePt t="12065" x="2563813" y="2455863"/>
          <p14:tracePt t="12072" x="2563813" y="2386013"/>
          <p14:tracePt t="12081" x="2592388" y="2317750"/>
          <p14:tracePt t="12088" x="2605088" y="2249488"/>
          <p14:tracePt t="12096" x="2646363" y="2181225"/>
          <p14:tracePt t="12104" x="2687638" y="2112963"/>
          <p14:tracePt t="12112" x="2716213" y="2084388"/>
          <p14:tracePt t="12120" x="2743200" y="2030413"/>
          <p14:tracePt t="12128" x="2797175" y="1974850"/>
          <p14:tracePt t="12136" x="2852738" y="1920875"/>
          <p14:tracePt t="12144" x="2894013" y="1879600"/>
          <p14:tracePt t="12152" x="2921000" y="1865313"/>
          <p14:tracePt t="12160" x="2989263" y="1838325"/>
          <p14:tracePt t="12168" x="3017838" y="1838325"/>
          <p14:tracePt t="12176" x="3044825" y="1824038"/>
          <p14:tracePt t="12184" x="3086100" y="1824038"/>
          <p14:tracePt t="12192" x="3140075" y="1838325"/>
          <p14:tracePt t="12200" x="3209925" y="1865313"/>
          <p14:tracePt t="12208" x="3263900" y="1906588"/>
          <p14:tracePt t="12216" x="3387725" y="1989138"/>
          <p14:tracePt t="12224" x="3482975" y="2084388"/>
          <p14:tracePt t="12237" x="3592513" y="2193925"/>
          <p14:tracePt t="12245" x="3703638" y="2317750"/>
          <p14:tracePt t="12253" x="3771900" y="2441575"/>
          <p14:tracePt t="12261" x="3840163" y="2592388"/>
          <p14:tracePt t="12268" x="3867150" y="2716213"/>
          <p14:tracePt t="12276" x="3881438" y="2852738"/>
          <p14:tracePt t="12281" x="3881438" y="2962275"/>
          <p14:tracePt t="12288" x="3881438" y="3071813"/>
          <p14:tracePt t="12296" x="3867150" y="3181350"/>
          <p14:tracePt t="12304" x="3825875" y="3278188"/>
          <p14:tracePt t="12312" x="3784600" y="3360738"/>
          <p14:tracePt t="12320" x="3689350" y="3470275"/>
          <p14:tracePt t="12328" x="3592513" y="3552825"/>
          <p14:tracePt t="12336" x="3497263" y="3606800"/>
          <p14:tracePt t="12344" x="3360738" y="3662363"/>
          <p14:tracePt t="12352" x="3209925" y="3716338"/>
          <p14:tracePt t="12360" x="3098800" y="3730625"/>
          <p14:tracePt t="12368" x="2962275" y="3730625"/>
          <p14:tracePt t="12376" x="2825750" y="3730625"/>
          <p14:tracePt t="12384" x="2701925" y="3703638"/>
          <p14:tracePt t="12393" x="2563813" y="3621088"/>
          <p14:tracePt t="12401" x="2454275" y="3538538"/>
          <p14:tracePt t="12409" x="2373313" y="3443288"/>
          <p14:tracePt t="12417" x="2276475" y="3346450"/>
          <p14:tracePt t="12425" x="2208213" y="3251200"/>
          <p14:tracePt t="12433" x="2166938" y="3127375"/>
          <p14:tracePt t="12440" x="2139950" y="3017838"/>
          <p14:tracePt t="12448" x="2111375" y="2908300"/>
          <p14:tracePt t="12456" x="2098675" y="2811463"/>
          <p14:tracePt t="12464" x="2098675" y="2716213"/>
          <p14:tracePt t="12472" x="2098675" y="2592388"/>
          <p14:tracePt t="12482" x="2125663" y="2495550"/>
          <p14:tracePt t="12488" x="2166938" y="2414588"/>
          <p14:tracePt t="12496" x="2208213" y="2344738"/>
          <p14:tracePt t="12505" x="2235200" y="2317750"/>
          <p14:tracePt t="12513" x="2303463" y="2317750"/>
          <p14:tracePt t="12521" x="2332038" y="2317750"/>
          <p14:tracePt t="12528" x="2400300" y="2317750"/>
          <p14:tracePt t="12537" x="2468563" y="2344738"/>
          <p14:tracePt t="12545" x="2563813" y="2455863"/>
          <p14:tracePt t="12552" x="2646363" y="2536825"/>
          <p14:tracePt t="12560" x="2716213" y="2674938"/>
          <p14:tracePt t="12569" x="2770188" y="2825750"/>
          <p14:tracePt t="12577" x="2825750" y="2976563"/>
          <p14:tracePt t="12585" x="2852738" y="3127375"/>
          <p14:tracePt t="12592" x="2879725" y="3236913"/>
          <p14:tracePt t="12601" x="2894013" y="3360738"/>
          <p14:tracePt t="12609" x="2894013" y="3470275"/>
          <p14:tracePt t="12617" x="2894013" y="3552825"/>
          <p14:tracePt t="12625" x="2867025" y="3579813"/>
          <p14:tracePt t="12632" x="2852738" y="3606800"/>
          <p14:tracePt t="12641" x="2825750" y="3606800"/>
          <p14:tracePt t="12649" x="2811463" y="3606800"/>
          <p14:tracePt t="12672" x="2784475" y="3594100"/>
          <p14:tracePt t="12682" x="2770188" y="3524250"/>
          <p14:tracePt t="12688" x="2755900" y="3455988"/>
          <p14:tracePt t="12696" x="2743200" y="3402013"/>
          <p14:tracePt t="12704" x="2728913" y="3333750"/>
          <p14:tracePt t="12712" x="2716213" y="3278188"/>
          <p14:tracePt t="12720" x="2716213" y="3222625"/>
          <p14:tracePt t="12728" x="2716213" y="3181350"/>
          <p14:tracePt t="12736" x="2716213" y="3154363"/>
          <p14:tracePt t="12744" x="2716213" y="3141663"/>
          <p14:tracePt t="12752" x="2716213" y="3127375"/>
          <p14:tracePt t="12760" x="2716213" y="3113088"/>
          <p14:tracePt t="12864" x="2728913" y="3113088"/>
          <p14:tracePt t="12936" x="2728913" y="3127375"/>
          <p14:tracePt t="12944" x="2728913" y="3154363"/>
          <p14:tracePt t="12952" x="2743200" y="3168650"/>
          <p14:tracePt t="12968" x="2743200" y="3195638"/>
          <p14:tracePt t="12984" x="2743200" y="3209925"/>
          <p14:tracePt t="13072" x="2755900" y="3209925"/>
          <p14:tracePt t="13082" x="2755900" y="3236913"/>
          <p14:tracePt t="13088" x="2770188" y="3236913"/>
          <p14:tracePt t="13096" x="2784475" y="3263900"/>
          <p14:tracePt t="13113" x="2784475" y="3278188"/>
          <p14:tracePt t="13121" x="2797175" y="3278188"/>
          <p14:tracePt t="13128" x="2797175" y="3292475"/>
          <p14:tracePt t="13152" x="2811463" y="3305175"/>
          <p14:tracePt t="13225" x="2811463" y="3319463"/>
          <p14:tracePt t="13235" x="2811463" y="3333750"/>
          <p14:tracePt t="13250" x="2811463" y="3346450"/>
          <p14:tracePt t="13256" x="2825750" y="3346450"/>
          <p14:tracePt t="13266" x="2825750" y="3360738"/>
          <p14:tracePt t="13272" x="2838450" y="3360738"/>
          <p14:tracePt t="13288" x="2838450" y="3373438"/>
          <p14:tracePt t="13296" x="2838450" y="3387725"/>
          <p14:tracePt t="13320" x="2852738" y="3387725"/>
          <p14:tracePt t="13332" x="2852738" y="3402013"/>
          <p14:tracePt t="13352" x="2867025" y="3414713"/>
          <p14:tracePt t="13384" x="2879725" y="3429000"/>
          <p14:tracePt t="13392" x="2894013" y="3429000"/>
          <p14:tracePt t="13400" x="2894013" y="3443288"/>
          <p14:tracePt t="13417" x="2906713" y="3443288"/>
          <p14:tracePt t="13435" x="2906713" y="3455988"/>
          <p14:tracePt t="13451" x="2921000" y="3455988"/>
          <p14:tracePt t="13457" x="2921000" y="3470275"/>
          <p14:tracePt t="13483" x="2935288" y="3470275"/>
          <p14:tracePt t="13488" x="2935288" y="3484563"/>
          <p14:tracePt t="13496" x="2947988" y="3484563"/>
          <p14:tracePt t="13512" x="2947988" y="3497263"/>
          <p14:tracePt t="13652" x="2962275" y="3497263"/>
          <p14:tracePt t="13666" x="2962275" y="3511550"/>
          <p14:tracePt t="13793" x="2962275" y="3524250"/>
          <p14:tracePt t="13833" x="2976563" y="3524250"/>
          <p14:tracePt t="18660" x="2976563" y="3497263"/>
          <p14:tracePt t="18668" x="3030538" y="3387725"/>
          <p14:tracePt t="18676" x="3071813" y="3251200"/>
          <p14:tracePt t="18681" x="3154363" y="3003550"/>
          <p14:tracePt t="18688" x="3249613" y="2728913"/>
          <p14:tracePt t="18696" x="3360738" y="2359025"/>
          <p14:tracePt t="18704" x="3511550" y="1906588"/>
          <p14:tracePt t="18712" x="3662363" y="1316038"/>
          <p14:tracePt t="18720" x="3813175" y="727075"/>
          <p14:tracePt t="18728" x="4005263" y="26988"/>
        </p14:tracePtLst>
      </p14:laserTraceLst>
    </p:ext>
    <p:ext uri="{E180D4A7-C9FB-4DFB-919C-405C955672EB}">
      <p14:showEvtLst xmlns:p14="http://schemas.microsoft.com/office/powerpoint/2010/main">
        <p14:playEvt time="793" objId="4"/>
        <p14:triggerEvt type="onClick" time="794" objId="4"/>
        <p14:playEvt time="4870" objId="4"/>
        <p14:playEvt time="8864" objId="4"/>
        <p14:playEvt time="16864" objId="4"/>
        <p14:stopEvt time="19414" objId="4"/>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6602</TotalTime>
  <Words>4089</Words>
  <Application>Microsoft Office PowerPoint</Application>
  <PresentationFormat>Widescreen</PresentationFormat>
  <Paragraphs>388</Paragraphs>
  <Slides>40</Slides>
  <Notes>39</Notes>
  <HiddenSlides>0</HiddenSlides>
  <MMClips>53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Calibri</vt:lpstr>
      <vt:lpstr>Calibri Light</vt:lpstr>
      <vt:lpstr>Cambria Math</vt:lpstr>
      <vt:lpstr>CMR12</vt:lpstr>
      <vt:lpstr>CMU Serif</vt:lpstr>
      <vt:lpstr>LibertineMathMI</vt:lpstr>
      <vt:lpstr>LinLibertineT</vt:lpstr>
      <vt:lpstr>LinLibertineTI</vt:lpstr>
      <vt:lpstr>txsys</vt:lpstr>
      <vt:lpstr>Office Theme</vt:lpstr>
      <vt:lpstr>Time Reversal and Simulation Merging  for Target-Driven Fluid Animation</vt:lpstr>
      <vt:lpstr>Problem Statement</vt:lpstr>
      <vt:lpstr>Main Contributions</vt:lpstr>
      <vt:lpstr>Secondary Contributions</vt:lpstr>
      <vt:lpstr>Background – Fluid Simulation</vt:lpstr>
      <vt:lpstr>Previous Work</vt:lpstr>
      <vt:lpstr>Background - Time Reversal Method</vt:lpstr>
      <vt:lpstr>Our Method</vt:lpstr>
      <vt:lpstr>Overview – Overall Simulation</vt:lpstr>
      <vt:lpstr>Overview – Source Simulation</vt:lpstr>
      <vt:lpstr>Overview – Target Simulation</vt:lpstr>
      <vt:lpstr>Overview – Overall Simulation</vt:lpstr>
      <vt:lpstr>Algorithm </vt:lpstr>
      <vt:lpstr>Obtain the source simulation</vt:lpstr>
      <vt:lpstr>Initial Conditions - Shell Creation</vt:lpstr>
      <vt:lpstr>Initial Conditions - Velocity Assignment</vt:lpstr>
      <vt:lpstr>Target Simulation</vt:lpstr>
      <vt:lpstr>Merging Source and Target Simulations</vt:lpstr>
      <vt:lpstr>Source: Tank | Target: Stars</vt:lpstr>
      <vt:lpstr>Persistent and Animated Target Shapes </vt:lpstr>
      <vt:lpstr>Persistent and Animated Target Shapes </vt:lpstr>
      <vt:lpstr>Multiple Target Frames</vt:lpstr>
      <vt:lpstr>PowerPoint Presentation</vt:lpstr>
      <vt:lpstr>Target Particle Lifetime</vt:lpstr>
      <vt:lpstr>Source: Waterfall | Target: Horse</vt:lpstr>
      <vt:lpstr>Results</vt:lpstr>
      <vt:lpstr>Source: Double Dam | Target: Bunny (Static)</vt:lpstr>
      <vt:lpstr>Source: Single Dam | Target: Dragon (Static)</vt:lpstr>
      <vt:lpstr>Source: Single Dam | Target: Flying Dragon</vt:lpstr>
      <vt:lpstr>Source: Waterfall | Target: Face</vt:lpstr>
      <vt:lpstr>Performance</vt:lpstr>
      <vt:lpstr>Discussion - Advantages</vt:lpstr>
      <vt:lpstr>Discussion - Advantages</vt:lpstr>
      <vt:lpstr>Discussion - Limitations</vt:lpstr>
      <vt:lpstr>Discussion - Limitations</vt:lpstr>
      <vt:lpstr>Discussion - Limitations</vt:lpstr>
      <vt:lpstr>Discussion - Limitations</vt:lpstr>
      <vt:lpstr>Summary </vt:lpstr>
      <vt:lpstr>Future Work</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Gowthaman Sivakumaran</dc:creator>
  <cp:lastModifiedBy>Gowthaman Sivakumaran</cp:lastModifiedBy>
  <cp:revision>358</cp:revision>
  <dcterms:created xsi:type="dcterms:W3CDTF">2022-05-02T03:28:06Z</dcterms:created>
  <dcterms:modified xsi:type="dcterms:W3CDTF">2022-11-03T23:10:18Z</dcterms:modified>
</cp:coreProperties>
</file>