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9" r:id="rId2"/>
  </p:sldMasterIdLst>
  <p:notesMasterIdLst>
    <p:notesMasterId r:id="rId32"/>
  </p:notesMasterIdLst>
  <p:sldIdLst>
    <p:sldId id="1845" r:id="rId3"/>
    <p:sldId id="2148" r:id="rId4"/>
    <p:sldId id="2235" r:id="rId5"/>
    <p:sldId id="2204" r:id="rId6"/>
    <p:sldId id="2223" r:id="rId7"/>
    <p:sldId id="2205" r:id="rId8"/>
    <p:sldId id="2198" r:id="rId9"/>
    <p:sldId id="2222" r:id="rId10"/>
    <p:sldId id="2231" r:id="rId11"/>
    <p:sldId id="2233" r:id="rId12"/>
    <p:sldId id="2232" r:id="rId13"/>
    <p:sldId id="2206" r:id="rId14"/>
    <p:sldId id="2227" r:id="rId15"/>
    <p:sldId id="2224" r:id="rId16"/>
    <p:sldId id="2225" r:id="rId17"/>
    <p:sldId id="2211" r:id="rId18"/>
    <p:sldId id="2216" r:id="rId19"/>
    <p:sldId id="2217" r:id="rId20"/>
    <p:sldId id="2213" r:id="rId21"/>
    <p:sldId id="2221" r:id="rId22"/>
    <p:sldId id="2219" r:id="rId23"/>
    <p:sldId id="2234" r:id="rId24"/>
    <p:sldId id="2226" r:id="rId25"/>
    <p:sldId id="2214" r:id="rId26"/>
    <p:sldId id="2215" r:id="rId27"/>
    <p:sldId id="2228" r:id="rId28"/>
    <p:sldId id="2229" r:id="rId29"/>
    <p:sldId id="2230" r:id="rId30"/>
    <p:sldId id="1751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" id="{FB33B854-1A2F-4722-9A7F-653E6B26675F}">
          <p14:sldIdLst>
            <p14:sldId id="1845"/>
          </p14:sldIdLst>
        </p14:section>
        <p14:section name="Background" id="{CA09C8A1-5047-4FC9-BA2C-322CB937382E}">
          <p14:sldIdLst>
            <p14:sldId id="2148"/>
            <p14:sldId id="2235"/>
            <p14:sldId id="2204"/>
            <p14:sldId id="2223"/>
            <p14:sldId id="2205"/>
          </p14:sldIdLst>
        </p14:section>
        <p14:section name="Method" id="{42D1EB1B-4B33-420E-BA94-43E2A9C7CE5F}">
          <p14:sldIdLst>
            <p14:sldId id="2198"/>
            <p14:sldId id="2222"/>
            <p14:sldId id="2231"/>
            <p14:sldId id="2233"/>
            <p14:sldId id="2232"/>
            <p14:sldId id="2206"/>
            <p14:sldId id="2227"/>
            <p14:sldId id="2224"/>
          </p14:sldIdLst>
        </p14:section>
        <p14:section name="Results" id="{6B6355AA-896A-4D7F-93B7-60BB1578FC80}">
          <p14:sldIdLst>
            <p14:sldId id="2225"/>
            <p14:sldId id="2211"/>
            <p14:sldId id="2216"/>
            <p14:sldId id="2217"/>
            <p14:sldId id="2213"/>
            <p14:sldId id="2221"/>
            <p14:sldId id="2219"/>
            <p14:sldId id="2234"/>
            <p14:sldId id="2226"/>
          </p14:sldIdLst>
        </p14:section>
        <p14:section name="Conclusion" id="{DCA281C5-411A-4BFD-B743-099ED3945789}">
          <p14:sldIdLst>
            <p14:sldId id="2214"/>
            <p14:sldId id="2215"/>
            <p14:sldId id="2228"/>
            <p14:sldId id="2229"/>
            <p14:sldId id="2230"/>
          </p14:sldIdLst>
        </p14:section>
        <p14:section name="Conclusion" id="{875EF741-8C99-4586-8734-3203F8E75F29}">
          <p14:sldIdLst>
            <p14:sldId id="175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ksym Perepichka" initials="MP" lastIdx="1" clrIdx="0">
    <p:extLst>
      <p:ext uri="{19B8F6BF-5375-455C-9EA6-DF929625EA0E}">
        <p15:presenceInfo xmlns:p15="http://schemas.microsoft.com/office/powerpoint/2012/main" userId="S::maksym.perepichka@ubisoft.com::24e14dbf-1dbb-42ce-b268-7b021f2e83c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E533"/>
    <a:srgbClr val="B99A3A"/>
    <a:srgbClr val="FFFF00"/>
    <a:srgbClr val="D5A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CDEB62-0935-45F4-9490-27D07465B361}" v="343" dt="2026-07-06T20:02:04.5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>
        <p:scale>
          <a:sx n="100" d="100"/>
          <a:sy n="100" d="100"/>
        </p:scale>
        <p:origin x="763" y="3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microsoft.com/office/2015/10/relationships/revisionInfo" Target="revisionInfo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38" Type="http://schemas.microsoft.com/office/2016/11/relationships/changesInfo" Target="changesInfos/changesInfo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ksym Perepichka" userId="24e14dbf-1dbb-42ce-b268-7b021f2e83c4" providerId="ADAL" clId="{239BCFAC-66F0-43E2-8A11-639DDA6085F4}"/>
    <pc:docChg chg="undo custSel addSld delSld modSld sldOrd modSection">
      <pc:chgData name="Maksym Perepichka" userId="24e14dbf-1dbb-42ce-b268-7b021f2e83c4" providerId="ADAL" clId="{239BCFAC-66F0-43E2-8A11-639DDA6085F4}" dt="2026-07-06T20:02:18.593" v="2920" actId="478"/>
      <pc:docMkLst>
        <pc:docMk/>
      </pc:docMkLst>
      <pc:sldChg chg="addSp modSp mod modAnim">
        <pc:chgData name="Maksym Perepichka" userId="24e14dbf-1dbb-42ce-b268-7b021f2e83c4" providerId="ADAL" clId="{239BCFAC-66F0-43E2-8A11-639DDA6085F4}" dt="2026-07-06T18:47:25.904" v="1456"/>
        <pc:sldMkLst>
          <pc:docMk/>
          <pc:sldMk cId="74846123" sldId="1751"/>
        </pc:sldMkLst>
        <pc:spChg chg="mod">
          <ac:chgData name="Maksym Perepichka" userId="24e14dbf-1dbb-42ce-b268-7b021f2e83c4" providerId="ADAL" clId="{239BCFAC-66F0-43E2-8A11-639DDA6085F4}" dt="2026-07-03T18:17:03.753" v="896" actId="1076"/>
          <ac:spMkLst>
            <pc:docMk/>
            <pc:sldMk cId="74846123" sldId="1751"/>
            <ac:spMk id="7" creationId="{00000000-0000-0000-0000-000000000000}"/>
          </ac:spMkLst>
        </pc:spChg>
        <pc:picChg chg="add mod">
          <ac:chgData name="Maksym Perepichka" userId="24e14dbf-1dbb-42ce-b268-7b021f2e83c4" providerId="ADAL" clId="{239BCFAC-66F0-43E2-8A11-639DDA6085F4}" dt="2026-07-06T18:13:44.917" v="1064" actId="1440"/>
          <ac:picMkLst>
            <pc:docMk/>
            <pc:sldMk cId="74846123" sldId="1751"/>
            <ac:picMk id="2" creationId="{180CE1D9-F348-47F8-1214-6105C17D3525}"/>
          </ac:picMkLst>
        </pc:picChg>
      </pc:sldChg>
      <pc:sldChg chg="addSp modSp mod">
        <pc:chgData name="Maksym Perepichka" userId="24e14dbf-1dbb-42ce-b268-7b021f2e83c4" providerId="ADAL" clId="{239BCFAC-66F0-43E2-8A11-639DDA6085F4}" dt="2026-07-06T18:42:44.507" v="1347" actId="20577"/>
        <pc:sldMkLst>
          <pc:docMk/>
          <pc:sldMk cId="3604180913" sldId="1845"/>
        </pc:sldMkLst>
        <pc:spChg chg="mod">
          <ac:chgData name="Maksym Perepichka" userId="24e14dbf-1dbb-42ce-b268-7b021f2e83c4" providerId="ADAL" clId="{239BCFAC-66F0-43E2-8A11-639DDA6085F4}" dt="2026-07-06T18:42:44.507" v="1347" actId="20577"/>
          <ac:spMkLst>
            <pc:docMk/>
            <pc:sldMk cId="3604180913" sldId="1845"/>
            <ac:spMk id="4" creationId="{D9CEC207-FCBC-4414-9F9F-CC19E94CC012}"/>
          </ac:spMkLst>
        </pc:spChg>
        <pc:spChg chg="add mod">
          <ac:chgData name="Maksym Perepichka" userId="24e14dbf-1dbb-42ce-b268-7b021f2e83c4" providerId="ADAL" clId="{239BCFAC-66F0-43E2-8A11-639DDA6085F4}" dt="2026-07-06T18:07:03.572" v="950" actId="255"/>
          <ac:spMkLst>
            <pc:docMk/>
            <pc:sldMk cId="3604180913" sldId="1845"/>
            <ac:spMk id="6" creationId="{9D192F49-E3BF-5940-8EED-AABC85F9D5F4}"/>
          </ac:spMkLst>
        </pc:spChg>
        <pc:spChg chg="mod">
          <ac:chgData name="Maksym Perepichka" userId="24e14dbf-1dbb-42ce-b268-7b021f2e83c4" providerId="ADAL" clId="{239BCFAC-66F0-43E2-8A11-639DDA6085F4}" dt="2026-07-06T18:28:59.183" v="1169" actId="113"/>
          <ac:spMkLst>
            <pc:docMk/>
            <pc:sldMk cId="3604180913" sldId="1845"/>
            <ac:spMk id="7" creationId="{65C4BBF6-F38C-4221-8450-952B0A04D7ED}"/>
          </ac:spMkLst>
        </pc:spChg>
        <pc:spChg chg="add mod">
          <ac:chgData name="Maksym Perepichka" userId="24e14dbf-1dbb-42ce-b268-7b021f2e83c4" providerId="ADAL" clId="{239BCFAC-66F0-43E2-8A11-639DDA6085F4}" dt="2026-07-06T18:07:13.518" v="953" actId="20577"/>
          <ac:spMkLst>
            <pc:docMk/>
            <pc:sldMk cId="3604180913" sldId="1845"/>
            <ac:spMk id="8" creationId="{003903D0-8D87-9C3F-F0D1-E1F598B8AA65}"/>
          </ac:spMkLst>
        </pc:spChg>
        <pc:spChg chg="add mod">
          <ac:chgData name="Maksym Perepichka" userId="24e14dbf-1dbb-42ce-b268-7b021f2e83c4" providerId="ADAL" clId="{239BCFAC-66F0-43E2-8A11-639DDA6085F4}" dt="2026-07-06T18:07:30.898" v="958" actId="1076"/>
          <ac:spMkLst>
            <pc:docMk/>
            <pc:sldMk cId="3604180913" sldId="1845"/>
            <ac:spMk id="9" creationId="{52EF026A-A538-D8C4-5536-0F8342D0B8CC}"/>
          </ac:spMkLst>
        </pc:spChg>
        <pc:picChg chg="mod">
          <ac:chgData name="Maksym Perepichka" userId="24e14dbf-1dbb-42ce-b268-7b021f2e83c4" providerId="ADAL" clId="{239BCFAC-66F0-43E2-8A11-639DDA6085F4}" dt="2026-07-06T18:06:58.195" v="947" actId="1076"/>
          <ac:picMkLst>
            <pc:docMk/>
            <pc:sldMk cId="3604180913" sldId="1845"/>
            <ac:picMk id="3" creationId="{CEC9202D-553A-B5A8-7967-80DE109401E4}"/>
          </ac:picMkLst>
        </pc:picChg>
        <pc:picChg chg="mod">
          <ac:chgData name="Maksym Perepichka" userId="24e14dbf-1dbb-42ce-b268-7b021f2e83c4" providerId="ADAL" clId="{239BCFAC-66F0-43E2-8A11-639DDA6085F4}" dt="2026-07-06T18:07:30.898" v="958" actId="1076"/>
          <ac:picMkLst>
            <pc:docMk/>
            <pc:sldMk cId="3604180913" sldId="1845"/>
            <ac:picMk id="13" creationId="{A1C84432-8509-1F2D-3437-ED373F1A51CA}"/>
          </ac:picMkLst>
        </pc:picChg>
        <pc:picChg chg="mod">
          <ac:chgData name="Maksym Perepichka" userId="24e14dbf-1dbb-42ce-b268-7b021f2e83c4" providerId="ADAL" clId="{239BCFAC-66F0-43E2-8A11-639DDA6085F4}" dt="2026-07-06T18:07:35.138" v="959" actId="1076"/>
          <ac:picMkLst>
            <pc:docMk/>
            <pc:sldMk cId="3604180913" sldId="1845"/>
            <ac:picMk id="15" creationId="{CBCA6050-8E97-B968-3D74-E19E414E5789}"/>
          </ac:picMkLst>
        </pc:picChg>
      </pc:sldChg>
      <pc:sldChg chg="modSp mod modAnim">
        <pc:chgData name="Maksym Perepichka" userId="24e14dbf-1dbb-42ce-b268-7b021f2e83c4" providerId="ADAL" clId="{239BCFAC-66F0-43E2-8A11-639DDA6085F4}" dt="2026-07-06T19:53:46.389" v="2809"/>
        <pc:sldMkLst>
          <pc:docMk/>
          <pc:sldMk cId="4137913054" sldId="2148"/>
        </pc:sldMkLst>
        <pc:spChg chg="mod">
          <ac:chgData name="Maksym Perepichka" userId="24e14dbf-1dbb-42ce-b268-7b021f2e83c4" providerId="ADAL" clId="{239BCFAC-66F0-43E2-8A11-639DDA6085F4}" dt="2026-07-06T18:38:03.765" v="1305" actId="207"/>
          <ac:spMkLst>
            <pc:docMk/>
            <pc:sldMk cId="4137913054" sldId="2148"/>
            <ac:spMk id="10" creationId="{EAD43B3C-8365-4F28-B49F-E1BBB827140D}"/>
          </ac:spMkLst>
        </pc:spChg>
      </pc:sldChg>
      <pc:sldChg chg="modSp mod modAnim">
        <pc:chgData name="Maksym Perepichka" userId="24e14dbf-1dbb-42ce-b268-7b021f2e83c4" providerId="ADAL" clId="{239BCFAC-66F0-43E2-8A11-639DDA6085F4}" dt="2026-07-06T18:23:55.596" v="1153"/>
        <pc:sldMkLst>
          <pc:docMk/>
          <pc:sldMk cId="2763629082" sldId="2198"/>
        </pc:sldMkLst>
        <pc:spChg chg="mod">
          <ac:chgData name="Maksym Perepichka" userId="24e14dbf-1dbb-42ce-b268-7b021f2e83c4" providerId="ADAL" clId="{239BCFAC-66F0-43E2-8A11-639DDA6085F4}" dt="2026-07-06T18:08:17.348" v="1006" actId="20577"/>
          <ac:spMkLst>
            <pc:docMk/>
            <pc:sldMk cId="2763629082" sldId="2198"/>
            <ac:spMk id="2" creationId="{71A9E4C1-46E8-8FD4-DC91-EEE4CBD10372}"/>
          </ac:spMkLst>
        </pc:spChg>
      </pc:sldChg>
      <pc:sldChg chg="addSp delSp modSp mod">
        <pc:chgData name="Maksym Perepichka" userId="24e14dbf-1dbb-42ce-b268-7b021f2e83c4" providerId="ADAL" clId="{239BCFAC-66F0-43E2-8A11-639DDA6085F4}" dt="2026-07-06T19:46:55.536" v="2713" actId="1076"/>
        <pc:sldMkLst>
          <pc:docMk/>
          <pc:sldMk cId="2674991638" sldId="2204"/>
        </pc:sldMkLst>
        <pc:spChg chg="add mod">
          <ac:chgData name="Maksym Perepichka" userId="24e14dbf-1dbb-42ce-b268-7b021f2e83c4" providerId="ADAL" clId="{239BCFAC-66F0-43E2-8A11-639DDA6085F4}" dt="2026-07-06T18:41:38.626" v="1315" actId="1076"/>
          <ac:spMkLst>
            <pc:docMk/>
            <pc:sldMk cId="2674991638" sldId="2204"/>
            <ac:spMk id="5" creationId="{5E186F6F-0DAD-1A89-2DA7-A87E97820849}"/>
          </ac:spMkLst>
        </pc:spChg>
        <pc:spChg chg="add mod">
          <ac:chgData name="Maksym Perepichka" userId="24e14dbf-1dbb-42ce-b268-7b021f2e83c4" providerId="ADAL" clId="{239BCFAC-66F0-43E2-8A11-639DDA6085F4}" dt="2026-07-06T18:31:26.332" v="1294" actId="20577"/>
          <ac:spMkLst>
            <pc:docMk/>
            <pc:sldMk cId="2674991638" sldId="2204"/>
            <ac:spMk id="6" creationId="{0D0277DC-853B-C681-E2EC-EE56FE1A64CC}"/>
          </ac:spMkLst>
        </pc:spChg>
        <pc:spChg chg="mod">
          <ac:chgData name="Maksym Perepichka" userId="24e14dbf-1dbb-42ce-b268-7b021f2e83c4" providerId="ADAL" clId="{239BCFAC-66F0-43E2-8A11-639DDA6085F4}" dt="2026-07-06T18:28:15.635" v="1160"/>
          <ac:spMkLst>
            <pc:docMk/>
            <pc:sldMk cId="2674991638" sldId="2204"/>
            <ac:spMk id="10" creationId="{ABD55B0B-2143-5495-630A-284C844F1641}"/>
          </ac:spMkLst>
        </pc:spChg>
        <pc:picChg chg="add del mod">
          <ac:chgData name="Maksym Perepichka" userId="24e14dbf-1dbb-42ce-b268-7b021f2e83c4" providerId="ADAL" clId="{239BCFAC-66F0-43E2-8A11-639DDA6085F4}" dt="2026-07-06T19:46:44.056" v="2707" actId="478"/>
          <ac:picMkLst>
            <pc:docMk/>
            <pc:sldMk cId="2674991638" sldId="2204"/>
            <ac:picMk id="4" creationId="{939C8D71-07D9-2D15-DF7D-5839C610D262}"/>
          </ac:picMkLst>
        </pc:picChg>
        <pc:picChg chg="add mod">
          <ac:chgData name="Maksym Perepichka" userId="24e14dbf-1dbb-42ce-b268-7b021f2e83c4" providerId="ADAL" clId="{239BCFAC-66F0-43E2-8A11-639DDA6085F4}" dt="2026-07-06T19:46:55.536" v="2713" actId="1076"/>
          <ac:picMkLst>
            <pc:docMk/>
            <pc:sldMk cId="2674991638" sldId="2204"/>
            <ac:picMk id="8" creationId="{C42185B1-E00C-928C-4C4B-3016F5398451}"/>
          </ac:picMkLst>
        </pc:picChg>
      </pc:sldChg>
      <pc:sldChg chg="modSp mod addAnim delAnim modAnim">
        <pc:chgData name="Maksym Perepichka" userId="24e14dbf-1dbb-42ce-b268-7b021f2e83c4" providerId="ADAL" clId="{239BCFAC-66F0-43E2-8A11-639DDA6085F4}" dt="2026-07-06T19:54:44.021" v="2822"/>
        <pc:sldMkLst>
          <pc:docMk/>
          <pc:sldMk cId="4010951297" sldId="2205"/>
        </pc:sldMkLst>
        <pc:spChg chg="mod">
          <ac:chgData name="Maksym Perepichka" userId="24e14dbf-1dbb-42ce-b268-7b021f2e83c4" providerId="ADAL" clId="{239BCFAC-66F0-43E2-8A11-639DDA6085F4}" dt="2026-07-06T19:15:34.634" v="1923" actId="20577"/>
          <ac:spMkLst>
            <pc:docMk/>
            <pc:sldMk cId="4010951297" sldId="2205"/>
            <ac:spMk id="10" creationId="{1CC2A47C-68DD-CAE2-1E46-CB696A1D62F8}"/>
          </ac:spMkLst>
        </pc:spChg>
      </pc:sldChg>
      <pc:sldChg chg="addSp modSp mod addAnim delAnim modAnim">
        <pc:chgData name="Maksym Perepichka" userId="24e14dbf-1dbb-42ce-b268-7b021f2e83c4" providerId="ADAL" clId="{239BCFAC-66F0-43E2-8A11-639DDA6085F4}" dt="2026-07-06T19:56:35.218" v="2850" actId="255"/>
        <pc:sldMkLst>
          <pc:docMk/>
          <pc:sldMk cId="1542012763" sldId="2206"/>
        </pc:sldMkLst>
        <pc:spChg chg="add mod ord">
          <ac:chgData name="Maksym Perepichka" userId="24e14dbf-1dbb-42ce-b268-7b021f2e83c4" providerId="ADAL" clId="{239BCFAC-66F0-43E2-8A11-639DDA6085F4}" dt="2026-07-06T19:38:31.640" v="2539" actId="14100"/>
          <ac:spMkLst>
            <pc:docMk/>
            <pc:sldMk cId="1542012763" sldId="2206"/>
            <ac:spMk id="2" creationId="{A987FD3C-8BE1-FD95-2CC7-35B47210D447}"/>
          </ac:spMkLst>
        </pc:spChg>
        <pc:spChg chg="add mod">
          <ac:chgData name="Maksym Perepichka" userId="24e14dbf-1dbb-42ce-b268-7b021f2e83c4" providerId="ADAL" clId="{239BCFAC-66F0-43E2-8A11-639DDA6085F4}" dt="2026-07-06T19:56:35.218" v="2850" actId="255"/>
          <ac:spMkLst>
            <pc:docMk/>
            <pc:sldMk cId="1542012763" sldId="2206"/>
            <ac:spMk id="4" creationId="{80FE9B15-CB76-5318-3916-5C4E19AA883E}"/>
          </ac:spMkLst>
        </pc:spChg>
        <pc:spChg chg="mod">
          <ac:chgData name="Maksym Perepichka" userId="24e14dbf-1dbb-42ce-b268-7b021f2e83c4" providerId="ADAL" clId="{239BCFAC-66F0-43E2-8A11-639DDA6085F4}" dt="2026-07-06T19:25:22.672" v="2213" actId="20577"/>
          <ac:spMkLst>
            <pc:docMk/>
            <pc:sldMk cId="1542012763" sldId="2206"/>
            <ac:spMk id="9" creationId="{0F52B859-A6F2-41E5-8816-7FC94CD416BD}"/>
          </ac:spMkLst>
        </pc:spChg>
        <pc:picChg chg="mod">
          <ac:chgData name="Maksym Perepichka" userId="24e14dbf-1dbb-42ce-b268-7b021f2e83c4" providerId="ADAL" clId="{239BCFAC-66F0-43E2-8A11-639DDA6085F4}" dt="2026-07-06T19:39:14.289" v="2613" actId="1076"/>
          <ac:picMkLst>
            <pc:docMk/>
            <pc:sldMk cId="1542012763" sldId="2206"/>
            <ac:picMk id="6" creationId="{801CE3BE-4D34-C416-639F-6719BA48F4D9}"/>
          </ac:picMkLst>
        </pc:picChg>
      </pc:sldChg>
      <pc:sldChg chg="addSp modSp mod modAnim modShow">
        <pc:chgData name="Maksym Perepichka" userId="24e14dbf-1dbb-42ce-b268-7b021f2e83c4" providerId="ADAL" clId="{239BCFAC-66F0-43E2-8A11-639DDA6085F4}" dt="2026-07-06T18:22:56.921" v="1151"/>
        <pc:sldMkLst>
          <pc:docMk/>
          <pc:sldMk cId="4194559602" sldId="2211"/>
        </pc:sldMkLst>
        <pc:spChg chg="mod">
          <ac:chgData name="Maksym Perepichka" userId="24e14dbf-1dbb-42ce-b268-7b021f2e83c4" providerId="ADAL" clId="{239BCFAC-66F0-43E2-8A11-639DDA6085F4}" dt="2026-07-03T14:11:49.827" v="38" actId="1076"/>
          <ac:spMkLst>
            <pc:docMk/>
            <pc:sldMk cId="4194559602" sldId="2211"/>
            <ac:spMk id="5" creationId="{DB026F1C-3F54-C971-BF57-EFD3122531D3}"/>
          </ac:spMkLst>
        </pc:spChg>
        <pc:spChg chg="mod">
          <ac:chgData name="Maksym Perepichka" userId="24e14dbf-1dbb-42ce-b268-7b021f2e83c4" providerId="ADAL" clId="{239BCFAC-66F0-43E2-8A11-639DDA6085F4}" dt="2026-07-03T14:11:49.539" v="37" actId="1076"/>
          <ac:spMkLst>
            <pc:docMk/>
            <pc:sldMk cId="4194559602" sldId="2211"/>
            <ac:spMk id="6" creationId="{A2024A8A-AB4F-3424-13E1-7B9BA4A1AE15}"/>
          </ac:spMkLst>
        </pc:spChg>
        <pc:picChg chg="add mod">
          <ac:chgData name="Maksym Perepichka" userId="24e14dbf-1dbb-42ce-b268-7b021f2e83c4" providerId="ADAL" clId="{239BCFAC-66F0-43E2-8A11-639DDA6085F4}" dt="2026-07-03T14:11:48.609" v="36" actId="1076"/>
          <ac:picMkLst>
            <pc:docMk/>
            <pc:sldMk cId="4194559602" sldId="2211"/>
            <ac:picMk id="2" creationId="{62DBE06E-E796-3784-0B9D-882A13A4220A}"/>
          </ac:picMkLst>
        </pc:picChg>
        <pc:picChg chg="add mod">
          <ac:chgData name="Maksym Perepichka" userId="24e14dbf-1dbb-42ce-b268-7b021f2e83c4" providerId="ADAL" clId="{239BCFAC-66F0-43E2-8A11-639DDA6085F4}" dt="2026-07-03T14:09:08.401" v="21" actId="1076"/>
          <ac:picMkLst>
            <pc:docMk/>
            <pc:sldMk cId="4194559602" sldId="2211"/>
            <ac:picMk id="4" creationId="{FD02CCF9-A1D7-EBFD-0A0B-17BBE1F87E00}"/>
          </ac:picMkLst>
        </pc:picChg>
      </pc:sldChg>
      <pc:sldChg chg="modSp mod modAnim">
        <pc:chgData name="Maksym Perepichka" userId="24e14dbf-1dbb-42ce-b268-7b021f2e83c4" providerId="ADAL" clId="{239BCFAC-66F0-43E2-8A11-639DDA6085F4}" dt="2026-07-03T18:12:45.281" v="886" actId="1076"/>
        <pc:sldMkLst>
          <pc:docMk/>
          <pc:sldMk cId="4249495728" sldId="2213"/>
        </pc:sldMkLst>
        <pc:picChg chg="mod">
          <ac:chgData name="Maksym Perepichka" userId="24e14dbf-1dbb-42ce-b268-7b021f2e83c4" providerId="ADAL" clId="{239BCFAC-66F0-43E2-8A11-639DDA6085F4}" dt="2026-07-03T18:12:45.281" v="886" actId="1076"/>
          <ac:picMkLst>
            <pc:docMk/>
            <pc:sldMk cId="4249495728" sldId="2213"/>
            <ac:picMk id="2" creationId="{23CCBD26-9280-C491-B2EE-10DF5605751E}"/>
          </ac:picMkLst>
        </pc:picChg>
        <pc:picChg chg="mod">
          <ac:chgData name="Maksym Perepichka" userId="24e14dbf-1dbb-42ce-b268-7b021f2e83c4" providerId="ADAL" clId="{239BCFAC-66F0-43E2-8A11-639DDA6085F4}" dt="2026-07-03T18:12:45.281" v="886" actId="1076"/>
          <ac:picMkLst>
            <pc:docMk/>
            <pc:sldMk cId="4249495728" sldId="2213"/>
            <ac:picMk id="6" creationId="{C88F9A57-2FF1-324A-5F3E-88B0485FF5EF}"/>
          </ac:picMkLst>
        </pc:picChg>
        <pc:picChg chg="mod">
          <ac:chgData name="Maksym Perepichka" userId="24e14dbf-1dbb-42ce-b268-7b021f2e83c4" providerId="ADAL" clId="{239BCFAC-66F0-43E2-8A11-639DDA6085F4}" dt="2026-07-03T18:12:45.281" v="886" actId="1076"/>
          <ac:picMkLst>
            <pc:docMk/>
            <pc:sldMk cId="4249495728" sldId="2213"/>
            <ac:picMk id="8" creationId="{5E7D77B9-32B3-355C-BBB1-6C81EB56A249}"/>
          </ac:picMkLst>
        </pc:picChg>
      </pc:sldChg>
      <pc:sldChg chg="modSp mod addAnim delAnim modAnim">
        <pc:chgData name="Maksym Perepichka" userId="24e14dbf-1dbb-42ce-b268-7b021f2e83c4" providerId="ADAL" clId="{239BCFAC-66F0-43E2-8A11-639DDA6085F4}" dt="2026-07-06T19:08:40.800" v="1750"/>
        <pc:sldMkLst>
          <pc:docMk/>
          <pc:sldMk cId="2696876368" sldId="2214"/>
        </pc:sldMkLst>
        <pc:spChg chg="mod">
          <ac:chgData name="Maksym Perepichka" userId="24e14dbf-1dbb-42ce-b268-7b021f2e83c4" providerId="ADAL" clId="{239BCFAC-66F0-43E2-8A11-639DDA6085F4}" dt="2026-07-06T18:14:13.510" v="1070" actId="113"/>
          <ac:spMkLst>
            <pc:docMk/>
            <pc:sldMk cId="2696876368" sldId="2214"/>
            <ac:spMk id="2" creationId="{BF1C37C4-EB95-8808-5E97-44A9785D8FA5}"/>
          </ac:spMkLst>
        </pc:spChg>
      </pc:sldChg>
      <pc:sldChg chg="addSp modSp mod ord">
        <pc:chgData name="Maksym Perepichka" userId="24e14dbf-1dbb-42ce-b268-7b021f2e83c4" providerId="ADAL" clId="{239BCFAC-66F0-43E2-8A11-639DDA6085F4}" dt="2026-07-06T19:01:17.850" v="1650" actId="14100"/>
        <pc:sldMkLst>
          <pc:docMk/>
          <pc:sldMk cId="593775487" sldId="2215"/>
        </pc:sldMkLst>
        <pc:spChg chg="mod">
          <ac:chgData name="Maksym Perepichka" userId="24e14dbf-1dbb-42ce-b268-7b021f2e83c4" providerId="ADAL" clId="{239BCFAC-66F0-43E2-8A11-639DDA6085F4}" dt="2026-07-06T18:57:35.627" v="1642" actId="20577"/>
          <ac:spMkLst>
            <pc:docMk/>
            <pc:sldMk cId="593775487" sldId="2215"/>
            <ac:spMk id="2" creationId="{595CB866-7555-6F57-0278-E9A51FAD201A}"/>
          </ac:spMkLst>
        </pc:spChg>
        <pc:picChg chg="add mod">
          <ac:chgData name="Maksym Perepichka" userId="24e14dbf-1dbb-42ce-b268-7b021f2e83c4" providerId="ADAL" clId="{239BCFAC-66F0-43E2-8A11-639DDA6085F4}" dt="2026-07-06T19:01:17.850" v="1650" actId="14100"/>
          <ac:picMkLst>
            <pc:docMk/>
            <pc:sldMk cId="593775487" sldId="2215"/>
            <ac:picMk id="5" creationId="{3A413796-BC87-1BAC-D828-32F171461087}"/>
          </ac:picMkLst>
        </pc:picChg>
      </pc:sldChg>
      <pc:sldChg chg="mod modAnim modShow">
        <pc:chgData name="Maksym Perepichka" userId="24e14dbf-1dbb-42ce-b268-7b021f2e83c4" providerId="ADAL" clId="{239BCFAC-66F0-43E2-8A11-639DDA6085F4}" dt="2026-07-06T18:22:50.983" v="1149" actId="729"/>
        <pc:sldMkLst>
          <pc:docMk/>
          <pc:sldMk cId="2827404464" sldId="2216"/>
        </pc:sldMkLst>
      </pc:sldChg>
      <pc:sldChg chg="mod modAnim modShow">
        <pc:chgData name="Maksym Perepichka" userId="24e14dbf-1dbb-42ce-b268-7b021f2e83c4" providerId="ADAL" clId="{239BCFAC-66F0-43E2-8A11-639DDA6085F4}" dt="2026-07-06T18:22:52.610" v="1150" actId="729"/>
        <pc:sldMkLst>
          <pc:docMk/>
          <pc:sldMk cId="3860671269" sldId="2217"/>
        </pc:sldMkLst>
      </pc:sldChg>
      <pc:sldChg chg="addSp delSp modSp mod">
        <pc:chgData name="Maksym Perepichka" userId="24e14dbf-1dbb-42ce-b268-7b021f2e83c4" providerId="ADAL" clId="{239BCFAC-66F0-43E2-8A11-639DDA6085F4}" dt="2026-07-06T19:56:59.537" v="2851" actId="1076"/>
        <pc:sldMkLst>
          <pc:docMk/>
          <pc:sldMk cId="1614749455" sldId="2219"/>
        </pc:sldMkLst>
        <pc:spChg chg="mod">
          <ac:chgData name="Maksym Perepichka" userId="24e14dbf-1dbb-42ce-b268-7b021f2e83c4" providerId="ADAL" clId="{239BCFAC-66F0-43E2-8A11-639DDA6085F4}" dt="2026-07-06T19:51:07.362" v="2805" actId="27636"/>
          <ac:spMkLst>
            <pc:docMk/>
            <pc:sldMk cId="1614749455" sldId="2219"/>
            <ac:spMk id="4" creationId="{E4176A41-C1B1-53F0-B6A3-9CBCAC889641}"/>
          </ac:spMkLst>
        </pc:spChg>
        <pc:graphicFrameChg chg="add mod modGraphic">
          <ac:chgData name="Maksym Perepichka" userId="24e14dbf-1dbb-42ce-b268-7b021f2e83c4" providerId="ADAL" clId="{239BCFAC-66F0-43E2-8A11-639DDA6085F4}" dt="2026-07-06T19:56:59.537" v="2851" actId="1076"/>
          <ac:graphicFrameMkLst>
            <pc:docMk/>
            <pc:sldMk cId="1614749455" sldId="2219"/>
            <ac:graphicFrameMk id="2" creationId="{6215020B-A7FE-95C9-2AAC-C6DEB2A1BECA}"/>
          </ac:graphicFrameMkLst>
        </pc:graphicFrameChg>
      </pc:sldChg>
      <pc:sldChg chg="addSp delSp modSp mod">
        <pc:chgData name="Maksym Perepichka" userId="24e14dbf-1dbb-42ce-b268-7b021f2e83c4" providerId="ADAL" clId="{239BCFAC-66F0-43E2-8A11-639DDA6085F4}" dt="2026-07-03T17:51:16.778" v="258" actId="207"/>
        <pc:sldMkLst>
          <pc:docMk/>
          <pc:sldMk cId="1126414855" sldId="2221"/>
        </pc:sldMkLst>
        <pc:spChg chg="add mod">
          <ac:chgData name="Maksym Perepichka" userId="24e14dbf-1dbb-42ce-b268-7b021f2e83c4" providerId="ADAL" clId="{239BCFAC-66F0-43E2-8A11-639DDA6085F4}" dt="2026-07-03T17:50:15.042" v="240" actId="207"/>
          <ac:spMkLst>
            <pc:docMk/>
            <pc:sldMk cId="1126414855" sldId="2221"/>
            <ac:spMk id="27" creationId="{F700D326-39A3-B93C-F9FC-FD657885FC56}"/>
          </ac:spMkLst>
        </pc:spChg>
        <pc:graphicFrameChg chg="add mod modGraphic">
          <ac:chgData name="Maksym Perepichka" userId="24e14dbf-1dbb-42ce-b268-7b021f2e83c4" providerId="ADAL" clId="{239BCFAC-66F0-43E2-8A11-639DDA6085F4}" dt="2026-07-03T17:51:16.778" v="258" actId="207"/>
          <ac:graphicFrameMkLst>
            <pc:docMk/>
            <pc:sldMk cId="1126414855" sldId="2221"/>
            <ac:graphicFrameMk id="26" creationId="{D5BD7F9A-3C6A-333D-53F4-CDA89434694D}"/>
          </ac:graphicFrameMkLst>
        </pc:graphicFrameChg>
      </pc:sldChg>
      <pc:sldChg chg="addSp delSp modSp add mod">
        <pc:chgData name="Maksym Perepichka" userId="24e14dbf-1dbb-42ce-b268-7b021f2e83c4" providerId="ADAL" clId="{239BCFAC-66F0-43E2-8A11-639DDA6085F4}" dt="2026-07-06T19:13:58.547" v="1842" actId="20577"/>
        <pc:sldMkLst>
          <pc:docMk/>
          <pc:sldMk cId="77299817" sldId="2222"/>
        </pc:sldMkLst>
        <pc:spChg chg="mod">
          <ac:chgData name="Maksym Perepichka" userId="24e14dbf-1dbb-42ce-b268-7b021f2e83c4" providerId="ADAL" clId="{239BCFAC-66F0-43E2-8A11-639DDA6085F4}" dt="2026-07-06T19:13:58.547" v="1842" actId="20577"/>
          <ac:spMkLst>
            <pc:docMk/>
            <pc:sldMk cId="77299817" sldId="2222"/>
            <ac:spMk id="9" creationId="{9081980A-1C50-08EF-195D-FCFA1248A0A0}"/>
          </ac:spMkLst>
        </pc:spChg>
        <pc:picChg chg="add mod modCrop">
          <ac:chgData name="Maksym Perepichka" userId="24e14dbf-1dbb-42ce-b268-7b021f2e83c4" providerId="ADAL" clId="{239BCFAC-66F0-43E2-8A11-639DDA6085F4}" dt="2026-07-06T19:13:26.074" v="1813" actId="732"/>
          <ac:picMkLst>
            <pc:docMk/>
            <pc:sldMk cId="77299817" sldId="2222"/>
            <ac:picMk id="132" creationId="{38E85C89-BB57-4073-B09D-BF14C04FEEB0}"/>
          </ac:picMkLst>
        </pc:picChg>
      </pc:sldChg>
      <pc:sldChg chg="addSp delSp modSp add mod ord">
        <pc:chgData name="Maksym Perepichka" userId="24e14dbf-1dbb-42ce-b268-7b021f2e83c4" providerId="ADAL" clId="{239BCFAC-66F0-43E2-8A11-639DDA6085F4}" dt="2026-07-06T19:06:29.905" v="1736" actId="478"/>
        <pc:sldMkLst>
          <pc:docMk/>
          <pc:sldMk cId="2882575509" sldId="2223"/>
        </pc:sldMkLst>
        <pc:spChg chg="add mod">
          <ac:chgData name="Maksym Perepichka" userId="24e14dbf-1dbb-42ce-b268-7b021f2e83c4" providerId="ADAL" clId="{239BCFAC-66F0-43E2-8A11-639DDA6085F4}" dt="2026-07-06T18:41:29.571" v="1314" actId="1076"/>
          <ac:spMkLst>
            <pc:docMk/>
            <pc:sldMk cId="2882575509" sldId="2223"/>
            <ac:spMk id="5" creationId="{266A4828-D7B4-65E1-CDE5-68CFF1960F8B}"/>
          </ac:spMkLst>
        </pc:spChg>
        <pc:spChg chg="add mod">
          <ac:chgData name="Maksym Perepichka" userId="24e14dbf-1dbb-42ce-b268-7b021f2e83c4" providerId="ADAL" clId="{239BCFAC-66F0-43E2-8A11-639DDA6085F4}" dt="2026-07-06T18:42:01.361" v="1341"/>
          <ac:spMkLst>
            <pc:docMk/>
            <pc:sldMk cId="2882575509" sldId="2223"/>
            <ac:spMk id="6" creationId="{37FBFB63-96CA-26A0-C77A-A95C1E189809}"/>
          </ac:spMkLst>
        </pc:spChg>
        <pc:spChg chg="mod">
          <ac:chgData name="Maksym Perepichka" userId="24e14dbf-1dbb-42ce-b268-7b021f2e83c4" providerId="ADAL" clId="{239BCFAC-66F0-43E2-8A11-639DDA6085F4}" dt="2026-07-06T18:25:12.467" v="1159" actId="20577"/>
          <ac:spMkLst>
            <pc:docMk/>
            <pc:sldMk cId="2882575509" sldId="2223"/>
            <ac:spMk id="10" creationId="{3D8507C9-48D7-3D2E-0438-3454EC316C5B}"/>
          </ac:spMkLst>
        </pc:spChg>
        <pc:picChg chg="add del mod">
          <ac:chgData name="Maksym Perepichka" userId="24e14dbf-1dbb-42ce-b268-7b021f2e83c4" providerId="ADAL" clId="{239BCFAC-66F0-43E2-8A11-639DDA6085F4}" dt="2026-07-06T19:05:17.497" v="1728" actId="478"/>
          <ac:picMkLst>
            <pc:docMk/>
            <pc:sldMk cId="2882575509" sldId="2223"/>
            <ac:picMk id="4" creationId="{DF552AB8-09FC-979A-E386-16A0381755A7}"/>
          </ac:picMkLst>
        </pc:picChg>
        <pc:picChg chg="add mod">
          <ac:chgData name="Maksym Perepichka" userId="24e14dbf-1dbb-42ce-b268-7b021f2e83c4" providerId="ADAL" clId="{239BCFAC-66F0-43E2-8A11-639DDA6085F4}" dt="2026-07-06T19:05:24.618" v="1733" actId="1076"/>
          <ac:picMkLst>
            <pc:docMk/>
            <pc:sldMk cId="2882575509" sldId="2223"/>
            <ac:picMk id="8" creationId="{2CE6C702-BD9D-EA0D-FAC3-B3B06FE28C8A}"/>
          </ac:picMkLst>
        </pc:picChg>
        <pc:picChg chg="add del mod">
          <ac:chgData name="Maksym Perepichka" userId="24e14dbf-1dbb-42ce-b268-7b021f2e83c4" providerId="ADAL" clId="{239BCFAC-66F0-43E2-8A11-639DDA6085F4}" dt="2026-07-06T19:06:29.905" v="1736" actId="478"/>
          <ac:picMkLst>
            <pc:docMk/>
            <pc:sldMk cId="2882575509" sldId="2223"/>
            <ac:picMk id="12" creationId="{91AFDAB2-DA51-B73B-D4FC-B8CF210B93DE}"/>
          </ac:picMkLst>
        </pc:picChg>
      </pc:sldChg>
      <pc:sldChg chg="addSp delSp modSp add mod">
        <pc:chgData name="Maksym Perepichka" userId="24e14dbf-1dbb-42ce-b268-7b021f2e83c4" providerId="ADAL" clId="{239BCFAC-66F0-43E2-8A11-639DDA6085F4}" dt="2026-07-06T19:33:46.018" v="2225" actId="1076"/>
        <pc:sldMkLst>
          <pc:docMk/>
          <pc:sldMk cId="699183304" sldId="2224"/>
        </pc:sldMkLst>
        <pc:spChg chg="mod">
          <ac:chgData name="Maksym Perepichka" userId="24e14dbf-1dbb-42ce-b268-7b021f2e83c4" providerId="ADAL" clId="{239BCFAC-66F0-43E2-8A11-639DDA6085F4}" dt="2026-07-06T19:19:30.905" v="1967" actId="27636"/>
          <ac:spMkLst>
            <pc:docMk/>
            <pc:sldMk cId="699183304" sldId="2224"/>
            <ac:spMk id="2" creationId="{F92B566F-4FF5-78C3-F804-DD02D84B1979}"/>
          </ac:spMkLst>
        </pc:spChg>
        <pc:spChg chg="add del">
          <ac:chgData name="Maksym Perepichka" userId="24e14dbf-1dbb-42ce-b268-7b021f2e83c4" providerId="ADAL" clId="{239BCFAC-66F0-43E2-8A11-639DDA6085F4}" dt="2026-07-06T18:47:49.650" v="1459" actId="22"/>
          <ac:spMkLst>
            <pc:docMk/>
            <pc:sldMk cId="699183304" sldId="2224"/>
            <ac:spMk id="7" creationId="{2DE09BAC-B09C-E67C-B417-B11D8219EA0D}"/>
          </ac:spMkLst>
        </pc:spChg>
        <pc:picChg chg="add del mod">
          <ac:chgData name="Maksym Perepichka" userId="24e14dbf-1dbb-42ce-b268-7b021f2e83c4" providerId="ADAL" clId="{239BCFAC-66F0-43E2-8A11-639DDA6085F4}" dt="2026-07-06T18:12:18.428" v="1062" actId="478"/>
          <ac:picMkLst>
            <pc:docMk/>
            <pc:sldMk cId="699183304" sldId="2224"/>
            <ac:picMk id="4" creationId="{3EE2A3C9-DB21-A512-DDEE-BE851A4A26BC}"/>
          </ac:picMkLst>
        </pc:picChg>
        <pc:picChg chg="del">
          <ac:chgData name="Maksym Perepichka" userId="24e14dbf-1dbb-42ce-b268-7b021f2e83c4" providerId="ADAL" clId="{239BCFAC-66F0-43E2-8A11-639DDA6085F4}" dt="2026-07-06T18:08:29.506" v="1015" actId="478"/>
          <ac:picMkLst>
            <pc:docMk/>
            <pc:sldMk cId="699183304" sldId="2224"/>
            <ac:picMk id="6" creationId="{CF25DDBB-75ED-2970-2E26-387FCC8A32A2}"/>
          </ac:picMkLst>
        </pc:picChg>
        <pc:picChg chg="add mod">
          <ac:chgData name="Maksym Perepichka" userId="24e14dbf-1dbb-42ce-b268-7b021f2e83c4" providerId="ADAL" clId="{239BCFAC-66F0-43E2-8A11-639DDA6085F4}" dt="2026-07-06T19:33:46.018" v="2225" actId="1076"/>
          <ac:picMkLst>
            <pc:docMk/>
            <pc:sldMk cId="699183304" sldId="2224"/>
            <ac:picMk id="10" creationId="{AE13DC9E-FCD4-6AA2-B946-4CBC3CC08CD8}"/>
          </ac:picMkLst>
        </pc:picChg>
      </pc:sldChg>
      <pc:sldChg chg="add del">
        <pc:chgData name="Maksym Perepichka" userId="24e14dbf-1dbb-42ce-b268-7b021f2e83c4" providerId="ADAL" clId="{239BCFAC-66F0-43E2-8A11-639DDA6085F4}" dt="2026-07-06T18:16:36.747" v="1075"/>
        <pc:sldMkLst>
          <pc:docMk/>
          <pc:sldMk cId="409913000" sldId="2225"/>
        </pc:sldMkLst>
      </pc:sldChg>
      <pc:sldChg chg="addSp delSp modSp add mod modAnim">
        <pc:chgData name="Maksym Perepichka" userId="24e14dbf-1dbb-42ce-b268-7b021f2e83c4" providerId="ADAL" clId="{239BCFAC-66F0-43E2-8A11-639DDA6085F4}" dt="2026-07-06T19:13:03.289" v="1809" actId="1076"/>
        <pc:sldMkLst>
          <pc:docMk/>
          <pc:sldMk cId="3284024684" sldId="2225"/>
        </pc:sldMkLst>
        <pc:spChg chg="mod topLvl">
          <ac:chgData name="Maksym Perepichka" userId="24e14dbf-1dbb-42ce-b268-7b021f2e83c4" providerId="ADAL" clId="{239BCFAC-66F0-43E2-8A11-639DDA6085F4}" dt="2026-07-06T18:22:36.466" v="1146" actId="1076"/>
          <ac:spMkLst>
            <pc:docMk/>
            <pc:sldMk cId="3284024684" sldId="2225"/>
            <ac:spMk id="5" creationId="{B314C571-CF2E-E6F3-4BBD-A6AE770EA70A}"/>
          </ac:spMkLst>
        </pc:spChg>
        <pc:spChg chg="mod topLvl">
          <ac:chgData name="Maksym Perepichka" userId="24e14dbf-1dbb-42ce-b268-7b021f2e83c4" providerId="ADAL" clId="{239BCFAC-66F0-43E2-8A11-639DDA6085F4}" dt="2026-07-06T18:22:39.026" v="1147" actId="1076"/>
          <ac:spMkLst>
            <pc:docMk/>
            <pc:sldMk cId="3284024684" sldId="2225"/>
            <ac:spMk id="6" creationId="{0AB23942-564A-FB84-BFF2-C0633F9170A4}"/>
          </ac:spMkLst>
        </pc:spChg>
        <pc:spChg chg="mod">
          <ac:chgData name="Maksym Perepichka" userId="24e14dbf-1dbb-42ce-b268-7b021f2e83c4" providerId="ADAL" clId="{239BCFAC-66F0-43E2-8A11-639DDA6085F4}" dt="2026-07-06T18:16:44.086" v="1077" actId="20577"/>
          <ac:spMkLst>
            <pc:docMk/>
            <pc:sldMk cId="3284024684" sldId="2225"/>
            <ac:spMk id="9" creationId="{C7F3D9E7-0E1F-9396-FFF6-BF7692CE6DEB}"/>
          </ac:spMkLst>
        </pc:spChg>
        <pc:grpChg chg="add del mod">
          <ac:chgData name="Maksym Perepichka" userId="24e14dbf-1dbb-42ce-b268-7b021f2e83c4" providerId="ADAL" clId="{239BCFAC-66F0-43E2-8A11-639DDA6085F4}" dt="2026-07-06T18:20:23.866" v="1118" actId="165"/>
          <ac:grpSpMkLst>
            <pc:docMk/>
            <pc:sldMk cId="3284024684" sldId="2225"/>
            <ac:grpSpMk id="7" creationId="{F23190E4-49AD-CAC5-C179-DE7EDA7859FD}"/>
          </ac:grpSpMkLst>
        </pc:grpChg>
        <pc:picChg chg="mod topLvl">
          <ac:chgData name="Maksym Perepichka" userId="24e14dbf-1dbb-42ce-b268-7b021f2e83c4" providerId="ADAL" clId="{239BCFAC-66F0-43E2-8A11-639DDA6085F4}" dt="2026-07-06T18:21:33.906" v="1133" actId="14100"/>
          <ac:picMkLst>
            <pc:docMk/>
            <pc:sldMk cId="3284024684" sldId="2225"/>
            <ac:picMk id="2" creationId="{9F33DA2D-8EEB-A191-AA13-89402DF1E758}"/>
          </ac:picMkLst>
        </pc:picChg>
        <pc:picChg chg="mod topLvl">
          <ac:chgData name="Maksym Perepichka" userId="24e14dbf-1dbb-42ce-b268-7b021f2e83c4" providerId="ADAL" clId="{239BCFAC-66F0-43E2-8A11-639DDA6085F4}" dt="2026-07-06T19:13:03.289" v="1809" actId="1076"/>
          <ac:picMkLst>
            <pc:docMk/>
            <pc:sldMk cId="3284024684" sldId="2225"/>
            <ac:picMk id="4" creationId="{FC025C96-5300-DC77-BBE6-E39071A150C6}"/>
          </ac:picMkLst>
        </pc:picChg>
        <pc:picChg chg="add mod">
          <ac:chgData name="Maksym Perepichka" userId="24e14dbf-1dbb-42ce-b268-7b021f2e83c4" providerId="ADAL" clId="{239BCFAC-66F0-43E2-8A11-639DDA6085F4}" dt="2026-07-06T18:22:18.699" v="1143" actId="1076"/>
          <ac:picMkLst>
            <pc:docMk/>
            <pc:sldMk cId="3284024684" sldId="2225"/>
            <ac:picMk id="8" creationId="{21444BC0-2D91-7A7A-4456-F977F9AF2830}"/>
          </ac:picMkLst>
        </pc:picChg>
        <pc:picChg chg="add mod">
          <ac:chgData name="Maksym Perepichka" userId="24e14dbf-1dbb-42ce-b268-7b021f2e83c4" providerId="ADAL" clId="{239BCFAC-66F0-43E2-8A11-639DDA6085F4}" dt="2026-07-06T18:22:11.856" v="1142" actId="1076"/>
          <ac:picMkLst>
            <pc:docMk/>
            <pc:sldMk cId="3284024684" sldId="2225"/>
            <ac:picMk id="10" creationId="{037234DF-D4A7-C228-8AFF-B5A99C98F0DD}"/>
          </ac:picMkLst>
        </pc:picChg>
        <pc:picChg chg="add mod">
          <ac:chgData name="Maksym Perepichka" userId="24e14dbf-1dbb-42ce-b268-7b021f2e83c4" providerId="ADAL" clId="{239BCFAC-66F0-43E2-8A11-639DDA6085F4}" dt="2026-07-06T18:22:23.056" v="1144" actId="1076"/>
          <ac:picMkLst>
            <pc:docMk/>
            <pc:sldMk cId="3284024684" sldId="2225"/>
            <ac:picMk id="11" creationId="{5850AB64-5E4F-F1A6-857D-F3B6151AB16E}"/>
          </ac:picMkLst>
        </pc:picChg>
        <pc:picChg chg="add mod">
          <ac:chgData name="Maksym Perepichka" userId="24e14dbf-1dbb-42ce-b268-7b021f2e83c4" providerId="ADAL" clId="{239BCFAC-66F0-43E2-8A11-639DDA6085F4}" dt="2026-07-06T18:22:26.986" v="1145" actId="1076"/>
          <ac:picMkLst>
            <pc:docMk/>
            <pc:sldMk cId="3284024684" sldId="2225"/>
            <ac:picMk id="13" creationId="{BB77A279-0134-E899-D8C5-0320504DFFEA}"/>
          </ac:picMkLst>
        </pc:picChg>
      </pc:sldChg>
      <pc:sldChg chg="addSp delSp modSp add del mod">
        <pc:chgData name="Maksym Perepichka" userId="24e14dbf-1dbb-42ce-b268-7b021f2e83c4" providerId="ADAL" clId="{239BCFAC-66F0-43E2-8A11-639DDA6085F4}" dt="2026-07-06T18:43:44.780" v="1369" actId="47"/>
        <pc:sldMkLst>
          <pc:docMk/>
          <pc:sldMk cId="1028339778" sldId="2226"/>
        </pc:sldMkLst>
        <pc:spChg chg="del">
          <ac:chgData name="Maksym Perepichka" userId="24e14dbf-1dbb-42ce-b268-7b021f2e83c4" providerId="ADAL" clId="{239BCFAC-66F0-43E2-8A11-639DDA6085F4}" dt="2026-07-06T18:43:05.133" v="1360" actId="478"/>
          <ac:spMkLst>
            <pc:docMk/>
            <pc:sldMk cId="1028339778" sldId="2226"/>
            <ac:spMk id="4" creationId="{8A7F9B40-2BC5-EF9D-0BB6-7D4DC4B8D6A8}"/>
          </ac:spMkLst>
        </pc:spChg>
        <pc:spChg chg="mod">
          <ac:chgData name="Maksym Perepichka" userId="24e14dbf-1dbb-42ce-b268-7b021f2e83c4" providerId="ADAL" clId="{239BCFAC-66F0-43E2-8A11-639DDA6085F4}" dt="2026-07-06T18:43:24.129" v="1368" actId="27636"/>
          <ac:spMkLst>
            <pc:docMk/>
            <pc:sldMk cId="1028339778" sldId="2226"/>
            <ac:spMk id="5" creationId="{CFF00E05-9E50-A8A6-CC63-583D6D1D4946}"/>
          </ac:spMkLst>
        </pc:spChg>
        <pc:spChg chg="add del mod">
          <ac:chgData name="Maksym Perepichka" userId="24e14dbf-1dbb-42ce-b268-7b021f2e83c4" providerId="ADAL" clId="{239BCFAC-66F0-43E2-8A11-639DDA6085F4}" dt="2026-07-06T18:43:21.170" v="1366" actId="478"/>
          <ac:spMkLst>
            <pc:docMk/>
            <pc:sldMk cId="1028339778" sldId="2226"/>
            <ac:spMk id="10" creationId="{38183F7C-CB72-B709-C1E6-32FC1A0873F6}"/>
          </ac:spMkLst>
        </pc:spChg>
      </pc:sldChg>
      <pc:sldChg chg="addSp delSp modSp add mod ord">
        <pc:chgData name="Maksym Perepichka" userId="24e14dbf-1dbb-42ce-b268-7b021f2e83c4" providerId="ADAL" clId="{239BCFAC-66F0-43E2-8A11-639DDA6085F4}" dt="2026-07-06T19:41:02.114" v="2706" actId="20577"/>
        <pc:sldMkLst>
          <pc:docMk/>
          <pc:sldMk cId="1727104163" sldId="2226"/>
        </pc:sldMkLst>
        <pc:spChg chg="del mod">
          <ac:chgData name="Maksym Perepichka" userId="24e14dbf-1dbb-42ce-b268-7b021f2e83c4" providerId="ADAL" clId="{239BCFAC-66F0-43E2-8A11-639DDA6085F4}" dt="2026-07-06T18:46:40.687" v="1453" actId="478"/>
          <ac:spMkLst>
            <pc:docMk/>
            <pc:sldMk cId="1727104163" sldId="2226"/>
            <ac:spMk id="2" creationId="{305E3C94-2C66-AF5F-A9B3-60DEEDDA6A89}"/>
          </ac:spMkLst>
        </pc:spChg>
        <pc:spChg chg="add del mod">
          <ac:chgData name="Maksym Perepichka" userId="24e14dbf-1dbb-42ce-b268-7b021f2e83c4" providerId="ADAL" clId="{239BCFAC-66F0-43E2-8A11-639DDA6085F4}" dt="2026-07-06T18:46:42.604" v="1454" actId="478"/>
          <ac:spMkLst>
            <pc:docMk/>
            <pc:sldMk cId="1727104163" sldId="2226"/>
            <ac:spMk id="5" creationId="{6B4418F3-A90B-D58B-3EE3-C2BC89DCBCD6}"/>
          </ac:spMkLst>
        </pc:spChg>
        <pc:spChg chg="add del">
          <ac:chgData name="Maksym Perepichka" userId="24e14dbf-1dbb-42ce-b268-7b021f2e83c4" providerId="ADAL" clId="{239BCFAC-66F0-43E2-8A11-639DDA6085F4}" dt="2026-07-06T18:47:54.962" v="1462" actId="22"/>
          <ac:spMkLst>
            <pc:docMk/>
            <pc:sldMk cId="1727104163" sldId="2226"/>
            <ac:spMk id="8" creationId="{9527E980-9C6C-86F4-36D6-D68628CD71AF}"/>
          </ac:spMkLst>
        </pc:spChg>
        <pc:spChg chg="mod">
          <ac:chgData name="Maksym Perepichka" userId="24e14dbf-1dbb-42ce-b268-7b021f2e83c4" providerId="ADAL" clId="{239BCFAC-66F0-43E2-8A11-639DDA6085F4}" dt="2026-07-06T19:41:02.114" v="2706" actId="20577"/>
          <ac:spMkLst>
            <pc:docMk/>
            <pc:sldMk cId="1727104163" sldId="2226"/>
            <ac:spMk id="9" creationId="{BC49508C-C3B3-1243-34DF-8B7D1ED20CB5}"/>
          </ac:spMkLst>
        </pc:spChg>
        <pc:picChg chg="del">
          <ac:chgData name="Maksym Perepichka" userId="24e14dbf-1dbb-42ce-b268-7b021f2e83c4" providerId="ADAL" clId="{239BCFAC-66F0-43E2-8A11-639DDA6085F4}" dt="2026-07-06T18:46:43.810" v="1455" actId="478"/>
          <ac:picMkLst>
            <pc:docMk/>
            <pc:sldMk cId="1727104163" sldId="2226"/>
            <ac:picMk id="6" creationId="{C967DD3E-D262-874F-A5C6-2577A9053E67}"/>
          </ac:picMkLst>
        </pc:picChg>
        <pc:picChg chg="add mod">
          <ac:chgData name="Maksym Perepichka" userId="24e14dbf-1dbb-42ce-b268-7b021f2e83c4" providerId="ADAL" clId="{239BCFAC-66F0-43E2-8A11-639DDA6085F4}" dt="2026-07-06T19:19:38.280" v="1968" actId="1076"/>
          <ac:picMkLst>
            <pc:docMk/>
            <pc:sldMk cId="1727104163" sldId="2226"/>
            <ac:picMk id="11" creationId="{09E41A81-269E-A3BD-922D-ACFC01198B2D}"/>
          </ac:picMkLst>
        </pc:picChg>
      </pc:sldChg>
      <pc:sldChg chg="addSp delSp modSp add mod addAnim delAnim modAnim">
        <pc:chgData name="Maksym Perepichka" userId="24e14dbf-1dbb-42ce-b268-7b021f2e83c4" providerId="ADAL" clId="{239BCFAC-66F0-43E2-8A11-639DDA6085F4}" dt="2026-07-06T19:56:00.140" v="2841"/>
        <pc:sldMkLst>
          <pc:docMk/>
          <pc:sldMk cId="2440869982" sldId="2227"/>
        </pc:sldMkLst>
        <pc:spChg chg="mod">
          <ac:chgData name="Maksym Perepichka" userId="24e14dbf-1dbb-42ce-b268-7b021f2e83c4" providerId="ADAL" clId="{239BCFAC-66F0-43E2-8A11-639DDA6085F4}" dt="2026-07-06T18:51:29.906" v="1637" actId="20577"/>
          <ac:spMkLst>
            <pc:docMk/>
            <pc:sldMk cId="2440869982" sldId="2227"/>
            <ac:spMk id="2" creationId="{6126292F-49AD-8D86-091C-5036056D0A44}"/>
          </ac:spMkLst>
        </pc:spChg>
        <pc:spChg chg="mod">
          <ac:chgData name="Maksym Perepichka" userId="24e14dbf-1dbb-42ce-b268-7b021f2e83c4" providerId="ADAL" clId="{239BCFAC-66F0-43E2-8A11-639DDA6085F4}" dt="2026-07-06T18:50:39.267" v="1493" actId="20577"/>
          <ac:spMkLst>
            <pc:docMk/>
            <pc:sldMk cId="2440869982" sldId="2227"/>
            <ac:spMk id="9" creationId="{EC9F43F5-BADB-1C1B-31EE-9A672BBAF9F4}"/>
          </ac:spMkLst>
        </pc:spChg>
        <pc:grpChg chg="add mod">
          <ac:chgData name="Maksym Perepichka" userId="24e14dbf-1dbb-42ce-b268-7b021f2e83c4" providerId="ADAL" clId="{239BCFAC-66F0-43E2-8A11-639DDA6085F4}" dt="2026-07-06T19:55:48.746" v="2836" actId="164"/>
          <ac:grpSpMkLst>
            <pc:docMk/>
            <pc:sldMk cId="2440869982" sldId="2227"/>
            <ac:grpSpMk id="16" creationId="{938FD29B-4FC3-4295-9C53-03109C39B00C}"/>
          </ac:grpSpMkLst>
        </pc:grpChg>
        <pc:picChg chg="add mod">
          <ac:chgData name="Maksym Perepichka" userId="24e14dbf-1dbb-42ce-b268-7b021f2e83c4" providerId="ADAL" clId="{239BCFAC-66F0-43E2-8A11-639DDA6085F4}" dt="2026-07-06T19:55:48.746" v="2836" actId="164"/>
          <ac:picMkLst>
            <pc:docMk/>
            <pc:sldMk cId="2440869982" sldId="2227"/>
            <ac:picMk id="5" creationId="{11906935-35D7-2E56-6495-F6CA11BA6130}"/>
          </ac:picMkLst>
        </pc:picChg>
        <pc:picChg chg="add del mod">
          <ac:chgData name="Maksym Perepichka" userId="24e14dbf-1dbb-42ce-b268-7b021f2e83c4" providerId="ADAL" clId="{239BCFAC-66F0-43E2-8A11-639DDA6085F4}" dt="2026-07-06T19:17:51.658" v="1932" actId="478"/>
          <ac:picMkLst>
            <pc:docMk/>
            <pc:sldMk cId="2440869982" sldId="2227"/>
            <ac:picMk id="7" creationId="{B7BC74C3-C1E0-DA00-F318-70C58681ABC3}"/>
          </ac:picMkLst>
        </pc:picChg>
        <pc:picChg chg="add mod">
          <ac:chgData name="Maksym Perepichka" userId="24e14dbf-1dbb-42ce-b268-7b021f2e83c4" providerId="ADAL" clId="{239BCFAC-66F0-43E2-8A11-639DDA6085F4}" dt="2026-07-06T19:55:48.746" v="2836" actId="164"/>
          <ac:picMkLst>
            <pc:docMk/>
            <pc:sldMk cId="2440869982" sldId="2227"/>
            <ac:picMk id="10" creationId="{7F5BDF05-F570-552D-0351-4DF896C141B3}"/>
          </ac:picMkLst>
        </pc:picChg>
        <pc:picChg chg="add mod">
          <ac:chgData name="Maksym Perepichka" userId="24e14dbf-1dbb-42ce-b268-7b021f2e83c4" providerId="ADAL" clId="{239BCFAC-66F0-43E2-8A11-639DDA6085F4}" dt="2026-07-06T19:55:48.746" v="2836" actId="164"/>
          <ac:picMkLst>
            <pc:docMk/>
            <pc:sldMk cId="2440869982" sldId="2227"/>
            <ac:picMk id="13" creationId="{B45F0E77-D7B3-2B8A-7A44-806DC26CAD91}"/>
          </ac:picMkLst>
        </pc:picChg>
        <pc:picChg chg="add mod">
          <ac:chgData name="Maksym Perepichka" userId="24e14dbf-1dbb-42ce-b268-7b021f2e83c4" providerId="ADAL" clId="{239BCFAC-66F0-43E2-8A11-639DDA6085F4}" dt="2026-07-06T19:55:48.746" v="2836" actId="164"/>
          <ac:picMkLst>
            <pc:docMk/>
            <pc:sldMk cId="2440869982" sldId="2227"/>
            <ac:picMk id="15" creationId="{373ADA0A-678A-1513-7357-1BFB9EA3CC5F}"/>
          </ac:picMkLst>
        </pc:picChg>
      </pc:sldChg>
      <pc:sldChg chg="addSp delSp modSp add del mod">
        <pc:chgData name="Maksym Perepichka" userId="24e14dbf-1dbb-42ce-b268-7b021f2e83c4" providerId="ADAL" clId="{239BCFAC-66F0-43E2-8A11-639DDA6085F4}" dt="2026-07-06T18:49:00.354" v="1471" actId="47"/>
        <pc:sldMkLst>
          <pc:docMk/>
          <pc:sldMk cId="2864188070" sldId="2227"/>
        </pc:sldMkLst>
        <pc:picChg chg="add mod">
          <ac:chgData name="Maksym Perepichka" userId="24e14dbf-1dbb-42ce-b268-7b021f2e83c4" providerId="ADAL" clId="{239BCFAC-66F0-43E2-8A11-639DDA6085F4}" dt="2026-07-06T18:48:25.584" v="1470"/>
          <ac:picMkLst>
            <pc:docMk/>
            <pc:sldMk cId="2864188070" sldId="2227"/>
            <ac:picMk id="4" creationId="{16D14B81-476E-6D96-ED0B-2D7EA58DFC07}"/>
          </ac:picMkLst>
        </pc:picChg>
        <pc:picChg chg="del">
          <ac:chgData name="Maksym Perepichka" userId="24e14dbf-1dbb-42ce-b268-7b021f2e83c4" providerId="ADAL" clId="{239BCFAC-66F0-43E2-8A11-639DDA6085F4}" dt="2026-07-06T18:48:23.378" v="1468" actId="478"/>
          <ac:picMkLst>
            <pc:docMk/>
            <pc:sldMk cId="2864188070" sldId="2227"/>
            <ac:picMk id="11" creationId="{4CC6E8B0-B82A-051A-93F9-B2DF62C5E494}"/>
          </ac:picMkLst>
        </pc:picChg>
      </pc:sldChg>
      <pc:sldChg chg="addSp delSp modSp add mod">
        <pc:chgData name="Maksym Perepichka" userId="24e14dbf-1dbb-42ce-b268-7b021f2e83c4" providerId="ADAL" clId="{239BCFAC-66F0-43E2-8A11-639DDA6085F4}" dt="2026-07-06T20:02:18.593" v="2920" actId="478"/>
        <pc:sldMkLst>
          <pc:docMk/>
          <pc:sldMk cId="3424636560" sldId="2228"/>
        </pc:sldMkLst>
        <pc:spChg chg="mod">
          <ac:chgData name="Maksym Perepichka" userId="24e14dbf-1dbb-42ce-b268-7b021f2e83c4" providerId="ADAL" clId="{239BCFAC-66F0-43E2-8A11-639DDA6085F4}" dt="2026-07-06T18:57:53.058" v="1649" actId="14100"/>
          <ac:spMkLst>
            <pc:docMk/>
            <pc:sldMk cId="3424636560" sldId="2228"/>
            <ac:spMk id="2" creationId="{3BECA9B5-C917-42B9-5D6B-13EC6AE2ED6B}"/>
          </ac:spMkLst>
        </pc:spChg>
        <pc:spChg chg="add mod">
          <ac:chgData name="Maksym Perepichka" userId="24e14dbf-1dbb-42ce-b268-7b021f2e83c4" providerId="ADAL" clId="{239BCFAC-66F0-43E2-8A11-639DDA6085F4}" dt="2026-07-06T19:11:56.419" v="1805" actId="14100"/>
          <ac:spMkLst>
            <pc:docMk/>
            <pc:sldMk cId="3424636560" sldId="2228"/>
            <ac:spMk id="8" creationId="{4B71433D-D9F0-1A2B-B2A7-6F32963670EF}"/>
          </ac:spMkLst>
        </pc:spChg>
        <pc:spChg chg="add mod">
          <ac:chgData name="Maksym Perepichka" userId="24e14dbf-1dbb-42ce-b268-7b021f2e83c4" providerId="ADAL" clId="{239BCFAC-66F0-43E2-8A11-639DDA6085F4}" dt="2026-07-06T19:12:07.186" v="1807" actId="1076"/>
          <ac:spMkLst>
            <pc:docMk/>
            <pc:sldMk cId="3424636560" sldId="2228"/>
            <ac:spMk id="10" creationId="{448E9157-BF71-AA84-8E09-988264BFE0A4}"/>
          </ac:spMkLst>
        </pc:spChg>
        <pc:spChg chg="add mod">
          <ac:chgData name="Maksym Perepichka" userId="24e14dbf-1dbb-42ce-b268-7b021f2e83c4" providerId="ADAL" clId="{239BCFAC-66F0-43E2-8A11-639DDA6085F4}" dt="2026-07-06T19:12:13.426" v="1808" actId="1076"/>
          <ac:spMkLst>
            <pc:docMk/>
            <pc:sldMk cId="3424636560" sldId="2228"/>
            <ac:spMk id="11" creationId="{2948A919-9EDF-8526-331B-A9CB1F363F4E}"/>
          </ac:spMkLst>
        </pc:spChg>
        <pc:spChg chg="add del mod">
          <ac:chgData name="Maksym Perepichka" userId="24e14dbf-1dbb-42ce-b268-7b021f2e83c4" providerId="ADAL" clId="{239BCFAC-66F0-43E2-8A11-639DDA6085F4}" dt="2026-07-06T20:02:18.593" v="2920" actId="478"/>
          <ac:spMkLst>
            <pc:docMk/>
            <pc:sldMk cId="3424636560" sldId="2228"/>
            <ac:spMk id="13" creationId="{3C2D5BAD-A479-00DF-5E20-DF96BF282032}"/>
          </ac:spMkLst>
        </pc:spChg>
        <pc:picChg chg="add del mod">
          <ac:chgData name="Maksym Perepichka" userId="24e14dbf-1dbb-42ce-b268-7b021f2e83c4" providerId="ADAL" clId="{239BCFAC-66F0-43E2-8A11-639DDA6085F4}" dt="2026-07-06T19:07:27.138" v="1741" actId="478"/>
          <ac:picMkLst>
            <pc:docMk/>
            <pc:sldMk cId="3424636560" sldId="2228"/>
            <ac:picMk id="5" creationId="{1EB4E064-3A07-9638-EF7F-62D1011D1EAB}"/>
          </ac:picMkLst>
        </pc:picChg>
        <pc:picChg chg="add mod">
          <ac:chgData name="Maksym Perepichka" userId="24e14dbf-1dbb-42ce-b268-7b021f2e83c4" providerId="ADAL" clId="{239BCFAC-66F0-43E2-8A11-639DDA6085F4}" dt="2026-07-06T19:11:23.921" v="1793" actId="1076"/>
          <ac:picMkLst>
            <pc:docMk/>
            <pc:sldMk cId="3424636560" sldId="2228"/>
            <ac:picMk id="7" creationId="{1FDB00B2-D116-D085-53B7-934AF9B919F5}"/>
          </ac:picMkLst>
        </pc:picChg>
      </pc:sldChg>
      <pc:sldChg chg="addSp modSp add mod">
        <pc:chgData name="Maksym Perepichka" userId="24e14dbf-1dbb-42ce-b268-7b021f2e83c4" providerId="ADAL" clId="{239BCFAC-66F0-43E2-8A11-639DDA6085F4}" dt="2026-07-06T20:02:15.081" v="2919" actId="1076"/>
        <pc:sldMkLst>
          <pc:docMk/>
          <pc:sldMk cId="4005550318" sldId="2229"/>
        </pc:sldMkLst>
        <pc:spChg chg="mod">
          <ac:chgData name="Maksym Perepichka" userId="24e14dbf-1dbb-42ce-b268-7b021f2e83c4" providerId="ADAL" clId="{239BCFAC-66F0-43E2-8A11-639DDA6085F4}" dt="2026-07-06T19:35:26.306" v="2234" actId="207"/>
          <ac:spMkLst>
            <pc:docMk/>
            <pc:sldMk cId="4005550318" sldId="2229"/>
            <ac:spMk id="2" creationId="{D4686EC3-1974-615C-9B97-CEA38FA99847}"/>
          </ac:spMkLst>
        </pc:spChg>
        <pc:spChg chg="add mod">
          <ac:chgData name="Maksym Perepichka" userId="24e14dbf-1dbb-42ce-b268-7b021f2e83c4" providerId="ADAL" clId="{239BCFAC-66F0-43E2-8A11-639DDA6085F4}" dt="2026-07-06T19:59:28.487" v="2910"/>
          <ac:spMkLst>
            <pc:docMk/>
            <pc:sldMk cId="4005550318" sldId="2229"/>
            <ac:spMk id="6" creationId="{26BE4C68-9907-41EF-8CCF-5F567FAFF64C}"/>
          </ac:spMkLst>
        </pc:spChg>
        <pc:spChg chg="add mod">
          <ac:chgData name="Maksym Perepichka" userId="24e14dbf-1dbb-42ce-b268-7b021f2e83c4" providerId="ADAL" clId="{239BCFAC-66F0-43E2-8A11-639DDA6085F4}" dt="2026-07-06T20:02:15.081" v="2919" actId="1076"/>
          <ac:spMkLst>
            <pc:docMk/>
            <pc:sldMk cId="4005550318" sldId="2229"/>
            <ac:spMk id="7" creationId="{D76AE7AA-ACB5-80A3-3166-2A6BB886AC57}"/>
          </ac:spMkLst>
        </pc:spChg>
        <pc:picChg chg="add mod">
          <ac:chgData name="Maksym Perepichka" userId="24e14dbf-1dbb-42ce-b268-7b021f2e83c4" providerId="ADAL" clId="{239BCFAC-66F0-43E2-8A11-639DDA6085F4}" dt="2026-07-06T19:57:59.930" v="2855" actId="1076"/>
          <ac:picMkLst>
            <pc:docMk/>
            <pc:sldMk cId="4005550318" sldId="2229"/>
            <ac:picMk id="5" creationId="{57ED654F-E057-405A-86EA-5D0312C1B3F2}"/>
          </ac:picMkLst>
        </pc:picChg>
      </pc:sldChg>
      <pc:sldChg chg="modSp add mod">
        <pc:chgData name="Maksym Perepichka" userId="24e14dbf-1dbb-42ce-b268-7b021f2e83c4" providerId="ADAL" clId="{239BCFAC-66F0-43E2-8A11-639DDA6085F4}" dt="2026-07-06T19:35:41.574" v="2237"/>
        <pc:sldMkLst>
          <pc:docMk/>
          <pc:sldMk cId="934991480" sldId="2230"/>
        </pc:sldMkLst>
        <pc:spChg chg="mod">
          <ac:chgData name="Maksym Perepichka" userId="24e14dbf-1dbb-42ce-b268-7b021f2e83c4" providerId="ADAL" clId="{239BCFAC-66F0-43E2-8A11-639DDA6085F4}" dt="2026-07-06T19:35:41.574" v="2237"/>
          <ac:spMkLst>
            <pc:docMk/>
            <pc:sldMk cId="934991480" sldId="2230"/>
            <ac:spMk id="2" creationId="{8A0007FB-27DF-1F8E-EC16-EC852604B0AB}"/>
          </ac:spMkLst>
        </pc:spChg>
      </pc:sldChg>
      <pc:sldChg chg="modSp add">
        <pc:chgData name="Maksym Perepichka" userId="24e14dbf-1dbb-42ce-b268-7b021f2e83c4" providerId="ADAL" clId="{239BCFAC-66F0-43E2-8A11-639DDA6085F4}" dt="2026-07-06T19:14:00.814" v="1843"/>
        <pc:sldMkLst>
          <pc:docMk/>
          <pc:sldMk cId="761781668" sldId="2231"/>
        </pc:sldMkLst>
        <pc:spChg chg="mod">
          <ac:chgData name="Maksym Perepichka" userId="24e14dbf-1dbb-42ce-b268-7b021f2e83c4" providerId="ADAL" clId="{239BCFAC-66F0-43E2-8A11-639DDA6085F4}" dt="2026-07-06T19:14:00.814" v="1843"/>
          <ac:spMkLst>
            <pc:docMk/>
            <pc:sldMk cId="761781668" sldId="2231"/>
            <ac:spMk id="9" creationId="{2727CF31-0CCC-99C1-4EC7-5BEEBFCD9268}"/>
          </ac:spMkLst>
        </pc:spChg>
      </pc:sldChg>
      <pc:sldChg chg="addSp delSp modSp add mod modAnim">
        <pc:chgData name="Maksym Perepichka" userId="24e14dbf-1dbb-42ce-b268-7b021f2e83c4" providerId="ADAL" clId="{239BCFAC-66F0-43E2-8A11-639DDA6085F4}" dt="2026-07-06T19:54:58.914" v="2824"/>
        <pc:sldMkLst>
          <pc:docMk/>
          <pc:sldMk cId="1320974015" sldId="2232"/>
        </pc:sldMkLst>
        <pc:spChg chg="add mod">
          <ac:chgData name="Maksym Perepichka" userId="24e14dbf-1dbb-42ce-b268-7b021f2e83c4" providerId="ADAL" clId="{239BCFAC-66F0-43E2-8A11-639DDA6085F4}" dt="2026-07-06T19:25:12.116" v="2206" actId="207"/>
          <ac:spMkLst>
            <pc:docMk/>
            <pc:sldMk cId="1320974015" sldId="2232"/>
            <ac:spMk id="5" creationId="{6CF28132-9919-7EA8-9210-77B0D98E5F33}"/>
          </ac:spMkLst>
        </pc:spChg>
        <pc:spChg chg="mod">
          <ac:chgData name="Maksym Perepichka" userId="24e14dbf-1dbb-42ce-b268-7b021f2e83c4" providerId="ADAL" clId="{239BCFAC-66F0-43E2-8A11-639DDA6085F4}" dt="2026-07-06T19:24:11.195" v="2079" actId="20577"/>
          <ac:spMkLst>
            <pc:docMk/>
            <pc:sldMk cId="1320974015" sldId="2232"/>
            <ac:spMk id="9" creationId="{50F3DCC6-68D0-7E76-DD14-AD36298934FF}"/>
          </ac:spMkLst>
        </pc:spChg>
        <pc:picChg chg="add mod">
          <ac:chgData name="Maksym Perepichka" userId="24e14dbf-1dbb-42ce-b268-7b021f2e83c4" providerId="ADAL" clId="{239BCFAC-66F0-43E2-8A11-639DDA6085F4}" dt="2026-07-06T19:25:15.375" v="2207" actId="1076"/>
          <ac:picMkLst>
            <pc:docMk/>
            <pc:sldMk cId="1320974015" sldId="2232"/>
            <ac:picMk id="4" creationId="{8104C18C-05EF-26D9-A0FE-D2F15595952B}"/>
          </ac:picMkLst>
        </pc:picChg>
        <pc:picChg chg="del">
          <ac:chgData name="Maksym Perepichka" userId="24e14dbf-1dbb-42ce-b268-7b021f2e83c4" providerId="ADAL" clId="{239BCFAC-66F0-43E2-8A11-639DDA6085F4}" dt="2026-07-06T19:14:09.177" v="1852" actId="478"/>
          <ac:picMkLst>
            <pc:docMk/>
            <pc:sldMk cId="1320974015" sldId="2232"/>
            <ac:picMk id="132" creationId="{F4114596-CD1F-5F65-AC87-8569508320D3}"/>
          </ac:picMkLst>
        </pc:picChg>
      </pc:sldChg>
      <pc:sldChg chg="addSp delSp modSp add mod modAnim">
        <pc:chgData name="Maksym Perepichka" userId="24e14dbf-1dbb-42ce-b268-7b021f2e83c4" providerId="ADAL" clId="{239BCFAC-66F0-43E2-8A11-639DDA6085F4}" dt="2026-07-06T19:54:53.817" v="2823"/>
        <pc:sldMkLst>
          <pc:docMk/>
          <pc:sldMk cId="2408034985" sldId="2233"/>
        </pc:sldMkLst>
        <pc:spChg chg="add mod">
          <ac:chgData name="Maksym Perepichka" userId="24e14dbf-1dbb-42ce-b268-7b021f2e83c4" providerId="ADAL" clId="{239BCFAC-66F0-43E2-8A11-639DDA6085F4}" dt="2026-07-06T19:23:50.217" v="2071" actId="20577"/>
          <ac:spMkLst>
            <pc:docMk/>
            <pc:sldMk cId="2408034985" sldId="2233"/>
            <ac:spMk id="2" creationId="{DFAD3FC9-D141-795F-C443-FFB2DE9AFBB3}"/>
          </ac:spMkLst>
        </pc:spChg>
        <pc:spChg chg="add del">
          <ac:chgData name="Maksym Perepichka" userId="24e14dbf-1dbb-42ce-b268-7b021f2e83c4" providerId="ADAL" clId="{239BCFAC-66F0-43E2-8A11-639DDA6085F4}" dt="2026-07-06T19:22:17.589" v="2053" actId="22"/>
          <ac:spMkLst>
            <pc:docMk/>
            <pc:sldMk cId="2408034985" sldId="2233"/>
            <ac:spMk id="5" creationId="{19000159-1966-C41D-5F73-DA8C5777F82D}"/>
          </ac:spMkLst>
        </pc:spChg>
        <pc:picChg chg="add mod">
          <ac:chgData name="Maksym Perepichka" userId="24e14dbf-1dbb-42ce-b268-7b021f2e83c4" providerId="ADAL" clId="{239BCFAC-66F0-43E2-8A11-639DDA6085F4}" dt="2026-07-06T19:23:55.825" v="2072" actId="1076"/>
          <ac:picMkLst>
            <pc:docMk/>
            <pc:sldMk cId="2408034985" sldId="2233"/>
            <ac:picMk id="7" creationId="{EC10F9EF-8C29-18E0-4336-31FB44546216}"/>
          </ac:picMkLst>
        </pc:picChg>
        <pc:picChg chg="del">
          <ac:chgData name="Maksym Perepichka" userId="24e14dbf-1dbb-42ce-b268-7b021f2e83c4" providerId="ADAL" clId="{239BCFAC-66F0-43E2-8A11-639DDA6085F4}" dt="2026-07-06T19:20:36.905" v="1971" actId="478"/>
          <ac:picMkLst>
            <pc:docMk/>
            <pc:sldMk cId="2408034985" sldId="2233"/>
            <ac:picMk id="132" creationId="{744CCCCD-BE1D-D41A-5DF9-05C6748C2595}"/>
          </ac:picMkLst>
        </pc:picChg>
      </pc:sldChg>
      <pc:sldChg chg="add mod modShow">
        <pc:chgData name="Maksym Perepichka" userId="24e14dbf-1dbb-42ce-b268-7b021f2e83c4" providerId="ADAL" clId="{239BCFAC-66F0-43E2-8A11-639DDA6085F4}" dt="2026-07-06T19:49:53.314" v="2721" actId="729"/>
        <pc:sldMkLst>
          <pc:docMk/>
          <pc:sldMk cId="958941740" sldId="2234"/>
        </pc:sldMkLst>
      </pc:sldChg>
      <pc:sldChg chg="delSp modSp add mod">
        <pc:chgData name="Maksym Perepichka" userId="24e14dbf-1dbb-42ce-b268-7b021f2e83c4" providerId="ADAL" clId="{239BCFAC-66F0-43E2-8A11-639DDA6085F4}" dt="2026-07-06T19:54:11.617" v="2817" actId="20577"/>
        <pc:sldMkLst>
          <pc:docMk/>
          <pc:sldMk cId="1679338301" sldId="2235"/>
        </pc:sldMkLst>
        <pc:spChg chg="del">
          <ac:chgData name="Maksym Perepichka" userId="24e14dbf-1dbb-42ce-b268-7b021f2e83c4" providerId="ADAL" clId="{239BCFAC-66F0-43E2-8A11-639DDA6085F4}" dt="2026-07-06T19:54:03.226" v="2811" actId="478"/>
          <ac:spMkLst>
            <pc:docMk/>
            <pc:sldMk cId="1679338301" sldId="2235"/>
            <ac:spMk id="5" creationId="{F559BE68-1F7D-A7ED-5DFA-73A46A21A787}"/>
          </ac:spMkLst>
        </pc:spChg>
        <pc:spChg chg="del">
          <ac:chgData name="Maksym Perepichka" userId="24e14dbf-1dbb-42ce-b268-7b021f2e83c4" providerId="ADAL" clId="{239BCFAC-66F0-43E2-8A11-639DDA6085F4}" dt="2026-07-06T19:54:03.226" v="2811" actId="478"/>
          <ac:spMkLst>
            <pc:docMk/>
            <pc:sldMk cId="1679338301" sldId="2235"/>
            <ac:spMk id="6" creationId="{3DD07D3B-6E6D-9031-C416-8C60450D8D07}"/>
          </ac:spMkLst>
        </pc:spChg>
        <pc:spChg chg="mod">
          <ac:chgData name="Maksym Perepichka" userId="24e14dbf-1dbb-42ce-b268-7b021f2e83c4" providerId="ADAL" clId="{239BCFAC-66F0-43E2-8A11-639DDA6085F4}" dt="2026-07-06T19:54:11.617" v="2817" actId="20577"/>
          <ac:spMkLst>
            <pc:docMk/>
            <pc:sldMk cId="1679338301" sldId="2235"/>
            <ac:spMk id="10" creationId="{4F6DD2B3-0D9D-555F-08F1-8893323AA436}"/>
          </ac:spMkLst>
        </pc:spChg>
        <pc:picChg chg="del">
          <ac:chgData name="Maksym Perepichka" userId="24e14dbf-1dbb-42ce-b268-7b021f2e83c4" providerId="ADAL" clId="{239BCFAC-66F0-43E2-8A11-639DDA6085F4}" dt="2026-07-06T19:54:03.226" v="2811" actId="478"/>
          <ac:picMkLst>
            <pc:docMk/>
            <pc:sldMk cId="1679338301" sldId="2235"/>
            <ac:picMk id="8" creationId="{5344AAE3-E267-A559-4945-F886915DAD2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654AE3-2E35-45F7-87D8-24588753A421}" type="datetimeFigureOut">
              <a:rPr lang="en-CA" smtClean="0"/>
              <a:t>2026-07-03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CD77BE-3915-438F-97AA-E6BD991D289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69647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04D819-64C4-4AFE-8E75-DE49C8310C09}" type="slidenum">
              <a:rPr lang="fr-CA" smtClean="0"/>
              <a:t>29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55265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4DCF54CD-69F9-4EE1-82E0-671F88BB0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94377"/>
            <a:ext cx="9144000" cy="113090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1"/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0F1778C-BC1F-45CD-8874-F2F5E11870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027" y="2371835"/>
            <a:ext cx="4821946" cy="157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607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ub-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0FDDDCA-A745-468D-B8D7-826216A6E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18" y="-22759"/>
            <a:ext cx="12253701" cy="68954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1B2337-2CD2-40F7-A7F7-2EA110EC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726" y="3008885"/>
            <a:ext cx="9352548" cy="840230"/>
          </a:xfrm>
          <a:solidFill>
            <a:schemeClr val="accent1"/>
          </a:solidFill>
        </p:spPr>
        <p:txBody>
          <a:bodyPr wrap="square" rtlCol="0">
            <a:spAutoFit/>
          </a:bodyPr>
          <a:lstStyle>
            <a:lvl1pPr algn="ctr">
              <a:defRPr lang="fr-CA" sz="5400" cap="all" baseline="0">
                <a:solidFill>
                  <a:schemeClr val="tx1"/>
                </a:solidFill>
                <a:latin typeface="Ubisoft Sans" panose="02000504030000020004" pitchFamily="50" charset="0"/>
                <a:ea typeface="Roboto" panose="02000000000000000000" pitchFamily="2" charset="0"/>
                <a:cs typeface="+mn-cs"/>
              </a:defRPr>
            </a:lvl1pPr>
          </a:lstStyle>
          <a:p>
            <a:pPr marL="0" lvl="0" algn="ctr"/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69FD2F60-8AC6-405B-99C4-D6ABEB843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0221" y="3752168"/>
            <a:ext cx="7451558" cy="490970"/>
          </a:xfrm>
          <a:solidFill>
            <a:schemeClr val="tx1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51387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D3C175-486C-41FD-B3F6-8591B740C6AD}"/>
              </a:ext>
            </a:extLst>
          </p:cNvPr>
          <p:cNvSpPr/>
          <p:nvPr userDrawn="1"/>
        </p:nvSpPr>
        <p:spPr>
          <a:xfrm>
            <a:off x="618564" y="715763"/>
            <a:ext cx="25101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A02433CC-B6AC-4661-8810-46BC2CFE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4779208" cy="256774"/>
          </a:xfrm>
        </p:spPr>
        <p:txBody>
          <a:bodyPr/>
          <a:lstStyle>
            <a:lvl1pPr>
              <a:defRPr kumimoji="0" lang="fr-CA" sz="18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25CCFF-91F1-49C4-8C39-EAFC4F1F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1640" y="6356350"/>
            <a:ext cx="2743200" cy="365125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F8A2F4FB-986D-4C5D-BE91-C9824C36E0F7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61EC654-BD47-49B9-9891-EAEE842E1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2"/>
              </a:buBlip>
              <a:defRPr/>
            </a:lvl2pPr>
            <a:lvl3pPr marL="1143000" indent="-228600">
              <a:buFontTx/>
              <a:buBlip>
                <a:blip r:embed="rId2"/>
              </a:buBlip>
              <a:defRPr/>
            </a:lvl3pPr>
            <a:lvl4pPr marL="1600200" indent="-228600">
              <a:buFontTx/>
              <a:buBlip>
                <a:blip r:embed="rId2"/>
              </a:buBlip>
              <a:defRPr/>
            </a:lvl4pPr>
            <a:lvl5pPr marL="2057400" indent="-228600"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29E6BD38-E628-4A8B-9D83-C554C3B3D9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129" y="212460"/>
            <a:ext cx="1540088" cy="50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5021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D3C175-486C-41FD-B3F6-8591B740C6AD}"/>
              </a:ext>
            </a:extLst>
          </p:cNvPr>
          <p:cNvSpPr/>
          <p:nvPr userDrawn="1"/>
        </p:nvSpPr>
        <p:spPr>
          <a:xfrm>
            <a:off x="618564" y="715763"/>
            <a:ext cx="25101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A02433CC-B6AC-4661-8810-46BC2CFE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4779208" cy="256774"/>
          </a:xfrm>
        </p:spPr>
        <p:txBody>
          <a:bodyPr/>
          <a:lstStyle>
            <a:lvl1pPr>
              <a:defRPr kumimoji="0" lang="fr-CA" sz="18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25CCFF-91F1-49C4-8C39-EAFC4F1F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1640" y="6356350"/>
            <a:ext cx="2743200" cy="365125"/>
          </a:xfrm>
        </p:spPr>
        <p:txBody>
          <a:bodyPr/>
          <a:lstStyle>
            <a:lvl1pPr>
              <a:defRPr>
                <a:solidFill>
                  <a:srgbClr val="FFC000"/>
                </a:solidFill>
              </a:defRPr>
            </a:lvl1pPr>
          </a:lstStyle>
          <a:p>
            <a:fld id="{F8A2F4FB-986D-4C5D-BE91-C9824C36E0F7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EF7523-81F4-4734-969D-B13C66EEDF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9009" y="2524275"/>
            <a:ext cx="1434353" cy="584775"/>
          </a:xfrm>
          <a:solidFill>
            <a:srgbClr val="D5A838"/>
          </a:solidFill>
          <a:ln>
            <a:noFill/>
          </a:ln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modify</a:t>
            </a:r>
            <a:endParaRPr lang="en-CA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6F15B845-E83D-4A23-A2E2-EA72EC1FF9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56652" y="2524275"/>
            <a:ext cx="1434353" cy="584775"/>
          </a:xfrm>
          <a:solidFill>
            <a:srgbClr val="D5A838"/>
          </a:solidFill>
          <a:ln>
            <a:noFill/>
          </a:ln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modify</a:t>
            </a:r>
            <a:endParaRPr lang="en-CA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52D393C4-7EE0-4262-A7FF-C8D6CF011BE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34295" y="2524274"/>
            <a:ext cx="1434353" cy="584775"/>
          </a:xfrm>
          <a:solidFill>
            <a:srgbClr val="D5A838"/>
          </a:solidFill>
          <a:ln>
            <a:noFill/>
          </a:ln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Click to modify</a:t>
            </a:r>
            <a:endParaRPr lang="en-CA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89DCF354-3FB1-472B-8AF4-771F9D40B8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28800" y="3748951"/>
            <a:ext cx="2489200" cy="1524000"/>
          </a:xfr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edit</a:t>
            </a:r>
          </a:p>
          <a:p>
            <a:pPr lvl="0"/>
            <a:endParaRPr lang="en-CA"/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F149C352-B821-4765-A4F2-B6ADBAA8D0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529228" y="3748951"/>
            <a:ext cx="2489200" cy="1524000"/>
          </a:xfr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edit</a:t>
            </a:r>
            <a:endParaRPr lang="en-CA"/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437E7D08-7A8C-4966-97B4-2271A14F379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29656" y="3748951"/>
            <a:ext cx="2489200" cy="1524000"/>
          </a:xfrm>
        </p:spPr>
        <p:txBody>
          <a:bodyPr/>
          <a:lstStyle>
            <a:lvl1pPr marL="228600" indent="-228600">
              <a:buFontTx/>
              <a:buBlip>
                <a:blip r:embed="rId2"/>
              </a:buBlip>
              <a:defRPr/>
            </a:lvl1pPr>
          </a:lstStyle>
          <a:p>
            <a:pPr lvl="0"/>
            <a:r>
              <a:rPr lang="en-US"/>
              <a:t>Click to edit</a:t>
            </a:r>
            <a:endParaRPr lang="en-CA"/>
          </a:p>
        </p:txBody>
      </p:sp>
      <p:pic>
        <p:nvPicPr>
          <p:cNvPr id="11" name="Picture 10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CC72690F-CF45-4668-BA09-55B9231843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129" y="212460"/>
            <a:ext cx="1540088" cy="50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3366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49C74508-5354-4C41-8A7D-58E9D305157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690686" y="1117600"/>
            <a:ext cx="9038610" cy="4038600"/>
          </a:xfrm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D3C175-486C-41FD-B3F6-8591B740C6AD}"/>
              </a:ext>
            </a:extLst>
          </p:cNvPr>
          <p:cNvSpPr/>
          <p:nvPr userDrawn="1"/>
        </p:nvSpPr>
        <p:spPr>
          <a:xfrm>
            <a:off x="618564" y="715763"/>
            <a:ext cx="25101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A02433CC-B6AC-4661-8810-46BC2CFE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4779208" cy="256774"/>
          </a:xfrm>
        </p:spPr>
        <p:txBody>
          <a:bodyPr/>
          <a:lstStyle>
            <a:lvl1pPr>
              <a:defRPr kumimoji="0" lang="fr-CA" sz="18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25CCFF-91F1-49C4-8C39-EAFC4F1F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1640" y="6356350"/>
            <a:ext cx="2743200" cy="365125"/>
          </a:xfrm>
        </p:spPr>
        <p:txBody>
          <a:bodyPr/>
          <a:lstStyle/>
          <a:p>
            <a:fld id="{F8A2F4FB-986D-4C5D-BE91-C9824C36E0F7}" type="slidenum">
              <a:rPr lang="en-CA" smtClean="0"/>
              <a:t>‹#›</a:t>
            </a:fld>
            <a:endParaRPr lang="en-CA"/>
          </a:p>
        </p:txBody>
      </p:sp>
      <p:pic>
        <p:nvPicPr>
          <p:cNvPr id="5" name="Image 6">
            <a:extLst>
              <a:ext uri="{FF2B5EF4-FFF2-40B4-BE49-F238E27FC236}">
                <a16:creationId xmlns:a16="http://schemas.microsoft.com/office/drawing/2014/main" id="{E669040A-86BE-43E7-B7DE-DB4F7C8D68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704" y="859958"/>
            <a:ext cx="455966" cy="459067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A9EA55-1BA8-4A8F-9243-754FE0900A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3701" y="5509190"/>
            <a:ext cx="2625595" cy="462419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TITRE VIDÉO</a:t>
            </a:r>
            <a:endParaRPr lang="en-CA"/>
          </a:p>
        </p:txBody>
      </p:sp>
      <p:pic>
        <p:nvPicPr>
          <p:cNvPr id="9" name="Picture 8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DFB6CA2A-F755-4F82-A173-EF539C80E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129" y="212460"/>
            <a:ext cx="1540088" cy="50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234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24B3885-F225-4E00-9D5D-2BE119C1C0E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5A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" name="Media Placeholder 2">
            <a:extLst>
              <a:ext uri="{FF2B5EF4-FFF2-40B4-BE49-F238E27FC236}">
                <a16:creationId xmlns:a16="http://schemas.microsoft.com/office/drawing/2014/main" id="{49C74508-5354-4C41-8A7D-58E9D305157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1690686" y="1117600"/>
            <a:ext cx="9038610" cy="4038600"/>
          </a:xfrm>
        </p:spPr>
        <p:txBody>
          <a:bodyPr/>
          <a:lstStyle/>
          <a:p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D3C175-486C-41FD-B3F6-8591B740C6AD}"/>
              </a:ext>
            </a:extLst>
          </p:cNvPr>
          <p:cNvSpPr/>
          <p:nvPr userDrawn="1"/>
        </p:nvSpPr>
        <p:spPr>
          <a:xfrm>
            <a:off x="618564" y="715763"/>
            <a:ext cx="251012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A02433CC-B6AC-4661-8810-46BC2CFE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4779208" cy="256774"/>
          </a:xfrm>
        </p:spPr>
        <p:txBody>
          <a:bodyPr/>
          <a:lstStyle>
            <a:lvl1pPr>
              <a:defRPr kumimoji="0" lang="fr-CA" sz="1800" b="1" i="0" u="none" strike="noStrike" cap="none" spc="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25CCFF-91F1-49C4-8C39-EAFC4F1F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1164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8A2F4FB-986D-4C5D-BE91-C9824C36E0F7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A9EA55-1BA8-4A8F-9243-754FE0900A9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03701" y="5509190"/>
            <a:ext cx="2625595" cy="462419"/>
          </a:xfrm>
          <a:solidFill>
            <a:schemeClr val="bg1"/>
          </a:solidFill>
        </p:spPr>
        <p:txBody>
          <a:bodyPr/>
          <a:lstStyle>
            <a:lvl1pPr marL="0" indent="0">
              <a:buNone/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TITRE VIDÉO</a:t>
            </a:r>
            <a:endParaRPr lang="en-CA"/>
          </a:p>
        </p:txBody>
      </p:sp>
      <p:pic>
        <p:nvPicPr>
          <p:cNvPr id="10" name="Image 6">
            <a:extLst>
              <a:ext uri="{FF2B5EF4-FFF2-40B4-BE49-F238E27FC236}">
                <a16:creationId xmlns:a16="http://schemas.microsoft.com/office/drawing/2014/main" id="{8C008D34-3C80-4413-AEE2-776BA21DD00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2704" y="859958"/>
            <a:ext cx="455965" cy="459067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87D498B-7DEF-44F6-B82C-906BD37608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8602" y="212460"/>
            <a:ext cx="1523920" cy="49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18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8AEAD2-5678-4888-9226-A15CFB79B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1853" y="3080079"/>
            <a:ext cx="6195594" cy="2454190"/>
          </a:xfrm>
        </p:spPr>
        <p:txBody>
          <a:bodyPr anchor="ctr">
            <a:normAutofit/>
          </a:bodyPr>
          <a:lstStyle>
            <a:lvl1pPr algn="ctr">
              <a:defRPr sz="5400" cap="all" baseline="0"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C2896FA-0A03-4380-A44C-D612FCA9F5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027" y="1023518"/>
            <a:ext cx="1741931" cy="1371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4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4147DEED-A5D8-401F-8A27-08EC3D50AA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192000" cy="687933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1B2337-2CD2-40F7-A7F7-2EA110EC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726" y="3008885"/>
            <a:ext cx="9352548" cy="840230"/>
          </a:xfrm>
          <a:solidFill>
            <a:schemeClr val="bg1"/>
          </a:solidFill>
        </p:spPr>
        <p:txBody>
          <a:bodyPr wrap="square" rtlCol="0">
            <a:spAutoFit/>
          </a:bodyPr>
          <a:lstStyle>
            <a:lvl1pPr>
              <a:defRPr lang="fr-CA" sz="5400" cap="all" baseline="0">
                <a:solidFill>
                  <a:schemeClr val="tx1"/>
                </a:solidFill>
                <a:latin typeface="Ubisoft Sans" panose="02000504030000020004" pitchFamily="50" charset="0"/>
                <a:ea typeface="Roboto" panose="02000000000000000000" pitchFamily="2" charset="0"/>
                <a:cs typeface="+mn-cs"/>
              </a:defRPr>
            </a:lvl1pPr>
          </a:lstStyle>
          <a:p>
            <a:pPr marL="0" lvl="0" algn="ctr"/>
            <a:r>
              <a:rPr lang="fr-FR"/>
              <a:t>Modifiez le style du titre</a:t>
            </a:r>
            <a:endParaRPr lang="fr-CA"/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CBA6B905-0786-40F1-A86D-698D895EA3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0221" y="3752168"/>
            <a:ext cx="7451558" cy="49097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985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0FDDDCA-A745-468D-B8D7-826216A6EE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18" y="-22759"/>
            <a:ext cx="12253701" cy="68954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1B2337-2CD2-40F7-A7F7-2EA110EC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726" y="3008885"/>
            <a:ext cx="9352548" cy="840230"/>
          </a:xfrm>
          <a:solidFill>
            <a:schemeClr val="accent1"/>
          </a:solidFill>
        </p:spPr>
        <p:txBody>
          <a:bodyPr wrap="square" rtlCol="0">
            <a:spAutoFit/>
          </a:bodyPr>
          <a:lstStyle>
            <a:lvl1pPr>
              <a:defRPr lang="fr-CA" sz="5400" cap="all" baseline="0">
                <a:solidFill>
                  <a:schemeClr val="tx1"/>
                </a:solidFill>
                <a:latin typeface="Ubisoft Sans" panose="02000504030000020004" pitchFamily="50" charset="0"/>
                <a:ea typeface="Roboto" panose="02000000000000000000" pitchFamily="2" charset="0"/>
                <a:cs typeface="+mn-cs"/>
              </a:defRPr>
            </a:lvl1pPr>
          </a:lstStyle>
          <a:p>
            <a:pPr marL="0" lvl="0" algn="ctr"/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69FD2F60-8AC6-405B-99C4-D6ABEB843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0221" y="3752168"/>
            <a:ext cx="7451558" cy="49097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97321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us-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DEE0773-B2CC-41CF-B775-9B9A7E71B6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18" y="-22759"/>
            <a:ext cx="12253701" cy="689549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481B2337-2CD2-40F7-A7F7-2EA110ECE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9726" y="3008885"/>
            <a:ext cx="9352548" cy="840230"/>
          </a:xfrm>
          <a:solidFill>
            <a:schemeClr val="bg1"/>
          </a:solidFill>
        </p:spPr>
        <p:txBody>
          <a:bodyPr wrap="square" rtlCol="0">
            <a:spAutoFit/>
          </a:bodyPr>
          <a:lstStyle>
            <a:lvl1pPr>
              <a:defRPr lang="fr-CA" sz="5400" cap="all" baseline="0">
                <a:solidFill>
                  <a:schemeClr val="tx1"/>
                </a:solidFill>
                <a:latin typeface="Ubisoft Sans" panose="02000504030000020004" pitchFamily="50" charset="0"/>
                <a:ea typeface="Roboto" panose="02000000000000000000" pitchFamily="2" charset="0"/>
                <a:cs typeface="+mn-cs"/>
              </a:defRPr>
            </a:lvl1pPr>
          </a:lstStyle>
          <a:p>
            <a:pPr marL="0" lvl="0" algn="ctr"/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ous-titre 2">
            <a:extLst>
              <a:ext uri="{FF2B5EF4-FFF2-40B4-BE49-F238E27FC236}">
                <a16:creationId xmlns:a16="http://schemas.microsoft.com/office/drawing/2014/main" id="{69FD2F60-8AC6-405B-99C4-D6ABEB843B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0221" y="3752168"/>
            <a:ext cx="7451558" cy="490970"/>
          </a:xfrm>
          <a:solidFill>
            <a:schemeClr val="accent1"/>
          </a:solidFill>
        </p:spPr>
        <p:txBody>
          <a:bodyPr>
            <a:normAutofit/>
          </a:bodyPr>
          <a:lstStyle>
            <a:lvl1pPr marL="0" indent="0" algn="ctr">
              <a:buNone/>
              <a:defRPr sz="2800" b="1">
                <a:solidFill>
                  <a:schemeClr val="bg1"/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37534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us-sec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A5EDFD-6523-4925-8E70-5CDB5E0E2447}"/>
              </a:ext>
            </a:extLst>
          </p:cNvPr>
          <p:cNvSpPr/>
          <p:nvPr userDrawn="1"/>
        </p:nvSpPr>
        <p:spPr>
          <a:xfrm>
            <a:off x="4159995" y="1413664"/>
            <a:ext cx="3867993" cy="3867993"/>
          </a:xfrm>
          <a:prstGeom prst="rect">
            <a:avLst/>
          </a:prstGeom>
          <a:solidFill>
            <a:srgbClr val="D5A8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pic>
        <p:nvPicPr>
          <p:cNvPr id="6" name="Image 3">
            <a:extLst>
              <a:ext uri="{FF2B5EF4-FFF2-40B4-BE49-F238E27FC236}">
                <a16:creationId xmlns:a16="http://schemas.microsoft.com/office/drawing/2014/main" id="{5753054D-3F80-4CAA-8A06-BF76009F6A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331" y="2294688"/>
            <a:ext cx="1417323" cy="1197866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CD5F76-1C2D-428B-9E65-C1B274B559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492554"/>
            <a:ext cx="12192000" cy="1197866"/>
          </a:xfrm>
        </p:spPr>
        <p:txBody>
          <a:bodyPr>
            <a:normAutofit/>
          </a:bodyPr>
          <a:lstStyle>
            <a:lvl1pPr marL="0" indent="0" algn="ctr">
              <a:buNone/>
              <a:defRPr sz="5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</a:t>
            </a:r>
          </a:p>
          <a:p>
            <a:pPr lvl="0"/>
            <a:r>
              <a:rPr lang="en-US"/>
              <a:t>EDIT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3517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28600" indent="-228600">
              <a:buClr>
                <a:srgbClr val="E58C48"/>
              </a:buClr>
              <a:buFont typeface="Roboto Light" panose="020B0604020202020204" charset="0"/>
              <a:buChar char="•"/>
              <a:defRPr/>
            </a:lvl1pPr>
            <a:lvl2pPr marL="685800" indent="-228600">
              <a:buClr>
                <a:srgbClr val="E58C48"/>
              </a:buClr>
              <a:buFont typeface="Roboto Light" panose="020B0604020202020204" charset="0"/>
              <a:buChar char="•"/>
              <a:defRPr/>
            </a:lvl2pPr>
            <a:lvl3pPr marL="1143000" indent="-228600">
              <a:buClr>
                <a:srgbClr val="E58C48"/>
              </a:buClr>
              <a:buFont typeface="Roboto Light" panose="020B0604020202020204" charset="0"/>
              <a:buChar char="•"/>
              <a:defRPr/>
            </a:lvl3pPr>
            <a:lvl4pPr marL="1600200" indent="-228600">
              <a:buClr>
                <a:srgbClr val="E58C48"/>
              </a:buClr>
              <a:buFont typeface="Roboto Light" panose="020B0604020202020204" charset="0"/>
              <a:buChar char="•"/>
              <a:defRPr/>
            </a:lvl4pPr>
            <a:lvl5pPr marL="2057400" indent="-228600">
              <a:buClr>
                <a:srgbClr val="E58C48"/>
              </a:buClr>
              <a:buFont typeface="Roboto Light" panose="020B0604020202020204" charset="0"/>
              <a:buChar char="•"/>
              <a:defRPr/>
            </a:lvl5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6ED0-313A-4D0F-AFAE-CC142C225B8E}" type="slidenum">
              <a:rPr lang="fr-CA" smtClean="0"/>
              <a:t>‹#›</a:t>
            </a:fld>
            <a:endParaRPr lang="fr-CA"/>
          </a:p>
        </p:txBody>
      </p:sp>
      <p:cxnSp>
        <p:nvCxnSpPr>
          <p:cNvPr id="7" name="Connecteur droit 6"/>
          <p:cNvCxnSpPr/>
          <p:nvPr/>
        </p:nvCxnSpPr>
        <p:spPr>
          <a:xfrm>
            <a:off x="522709" y="866574"/>
            <a:ext cx="1120256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9492571" y="265111"/>
            <a:ext cx="2232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spc="3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UBISOFT </a:t>
            </a:r>
          </a:p>
          <a:p>
            <a:r>
              <a:rPr lang="en-CA" sz="1400" spc="3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LA FORGE</a:t>
            </a:r>
            <a:endParaRPr lang="fr-CA" sz="1400" spc="30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cxnSp>
        <p:nvCxnSpPr>
          <p:cNvPr id="9" name="Connecteur droit 8"/>
          <p:cNvCxnSpPr/>
          <p:nvPr/>
        </p:nvCxnSpPr>
        <p:spPr>
          <a:xfrm>
            <a:off x="9329445" y="257175"/>
            <a:ext cx="0" cy="60939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8468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9F6ED0-313A-4D0F-AFAE-CC142C225B8E}" type="slidenum">
              <a:rPr lang="fr-CA" smtClean="0"/>
              <a:t>‹#›</a:t>
            </a:fld>
            <a:endParaRPr lang="fr-CA"/>
          </a:p>
        </p:txBody>
      </p:sp>
      <p:cxnSp>
        <p:nvCxnSpPr>
          <p:cNvPr id="6" name="Connecteur droit 5"/>
          <p:cNvCxnSpPr/>
          <p:nvPr/>
        </p:nvCxnSpPr>
        <p:spPr>
          <a:xfrm>
            <a:off x="522709" y="866574"/>
            <a:ext cx="11202566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9492571" y="265111"/>
            <a:ext cx="2232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spc="3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UBISOFT </a:t>
            </a:r>
          </a:p>
          <a:p>
            <a:r>
              <a:rPr lang="en-CA" sz="1400" spc="3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LA FORGE</a:t>
            </a:r>
            <a:endParaRPr lang="fr-CA" sz="1400" spc="30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cxnSp>
        <p:nvCxnSpPr>
          <p:cNvPr id="8" name="Connecteur droit 7"/>
          <p:cNvCxnSpPr/>
          <p:nvPr/>
        </p:nvCxnSpPr>
        <p:spPr>
          <a:xfrm>
            <a:off x="9329445" y="257175"/>
            <a:ext cx="0" cy="609399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37308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ullet 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FD3C175-486C-41FD-B3F6-8591B740C6AD}"/>
              </a:ext>
            </a:extLst>
          </p:cNvPr>
          <p:cNvSpPr/>
          <p:nvPr userDrawn="1"/>
        </p:nvSpPr>
        <p:spPr>
          <a:xfrm>
            <a:off x="618564" y="715763"/>
            <a:ext cx="251012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4" name="Titre 13">
            <a:extLst>
              <a:ext uri="{FF2B5EF4-FFF2-40B4-BE49-F238E27FC236}">
                <a16:creationId xmlns:a16="http://schemas.microsoft.com/office/drawing/2014/main" id="{A02433CC-B6AC-4661-8810-46BC2CFED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4779208" cy="256774"/>
          </a:xfrm>
        </p:spPr>
        <p:txBody>
          <a:bodyPr/>
          <a:lstStyle>
            <a:lvl1pPr>
              <a:defRPr kumimoji="0" lang="fr-CA" sz="1800" b="1" i="0" u="none" strike="noStrike" cap="none" spc="0" normalizeH="0" baseline="0">
                <a:ln>
                  <a:noFill/>
                </a:ln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defRPr>
            </a:lvl1pPr>
          </a:lstStyle>
          <a:p>
            <a:pPr marL="0" marR="0" lvl="0" indent="0" fontAlgn="auto">
              <a:spcAft>
                <a:spcPts val="0"/>
              </a:spcAft>
              <a:buClrTx/>
              <a:buSzTx/>
              <a:buFontTx/>
              <a:tabLst/>
            </a:pPr>
            <a:r>
              <a:rPr lang="fr-FR"/>
              <a:t>Modifiez le style du titre</a:t>
            </a:r>
            <a:endParaRPr lang="fr-CA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F25CCFF-91F1-49C4-8C39-EAFC4F1F3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9112" y="6370737"/>
            <a:ext cx="1302849" cy="365125"/>
          </a:xfrm>
        </p:spPr>
        <p:txBody>
          <a:bodyPr/>
          <a:lstStyle>
            <a:lvl1pPr algn="l">
              <a:defRPr>
                <a:solidFill>
                  <a:srgbClr val="FFC000"/>
                </a:solidFill>
              </a:defRPr>
            </a:lvl1pPr>
          </a:lstStyle>
          <a:p>
            <a:fld id="{F8A2F4FB-986D-4C5D-BE91-C9824C36E0F7}" type="slidenum">
              <a:rPr lang="en-CA" smtClean="0"/>
              <a:pPr/>
              <a:t>‹#›</a:t>
            </a:fld>
            <a:endParaRPr lang="en-CA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61EC654-BD47-49B9-9891-EAEE842E1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>
              <a:buFontTx/>
              <a:buBlip>
                <a:blip r:embed="rId2"/>
              </a:buBlip>
              <a:defRPr/>
            </a:lvl1pPr>
            <a:lvl2pPr marL="685800" indent="-228600">
              <a:buFontTx/>
              <a:buBlip>
                <a:blip r:embed="rId2"/>
              </a:buBlip>
              <a:defRPr/>
            </a:lvl2pPr>
            <a:lvl3pPr marL="1143000" indent="-228600">
              <a:buFontTx/>
              <a:buBlip>
                <a:blip r:embed="rId2"/>
              </a:buBlip>
              <a:defRPr/>
            </a:lvl3pPr>
            <a:lvl4pPr marL="1600200" indent="-228600">
              <a:buFontTx/>
              <a:buBlip>
                <a:blip r:embed="rId2"/>
              </a:buBlip>
              <a:defRPr/>
            </a:lvl4pPr>
            <a:lvl5pPr marL="2057400" indent="-228600">
              <a:buFontTx/>
              <a:buBlip>
                <a:blip r:embed="rId2"/>
              </a:buBlip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pic>
        <p:nvPicPr>
          <p:cNvPr id="3" name="Picture 2" descr="A picture containing drawing, plate&#10;&#10;Description automatically generated">
            <a:extLst>
              <a:ext uri="{FF2B5EF4-FFF2-40B4-BE49-F238E27FC236}">
                <a16:creationId xmlns:a16="http://schemas.microsoft.com/office/drawing/2014/main" id="{29E6BD38-E628-4A8B-9D83-C554C3B3D9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129" y="212460"/>
            <a:ext cx="1540088" cy="503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156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C40E6AB4-F7FD-47A7-A9FA-EFC0BD5C4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025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2386D54-A856-4E08-93CC-E2F733BE28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775283"/>
            <a:ext cx="10515600" cy="3401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51F25EE-BC92-4A5E-90F4-B5A9FF2878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</a:lstStyle>
          <a:p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0496EEA-3AEF-4037-BBF1-5D54D9F51A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088FD6-9EA6-4F11-AAD8-131BAA5D1D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  <a:latin typeface="Ubisoft Sans" panose="02000504030000020004" pitchFamily="2" charset="-78"/>
                <a:cs typeface="Ubisoft Sans" panose="02000504030000020004" pitchFamily="2" charset="-78"/>
              </a:defRPr>
            </a:lvl1pPr>
          </a:lstStyle>
          <a:p>
            <a:fld id="{F153930A-7F15-4A9A-837F-F7AF673D9010}" type="slidenum">
              <a:rPr lang="fr-CA" smtClean="0"/>
              <a:pPr/>
              <a:t>‹#›</a:t>
            </a:fld>
            <a:endParaRPr lang="fr-CA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4562DE5-424D-4B51-9C2C-AE0CE3BFBB9F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885" y="6343065"/>
            <a:ext cx="242567" cy="252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700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6" r:id="rId3"/>
    <p:sldLayoutId id="2147483657" r:id="rId4"/>
    <p:sldLayoutId id="2147483658" r:id="rId5"/>
    <p:sldLayoutId id="2147483674" r:id="rId6"/>
    <p:sldLayoutId id="2147483679" r:id="rId7"/>
    <p:sldLayoutId id="2147483680" r:id="rId8"/>
    <p:sldLayoutId id="2147483682" r:id="rId9"/>
    <p:sldLayoutId id="2147483683" r:id="rId1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4601EF-D153-4275-8583-434836D21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F47F-059B-4361-AC13-DF3E74DF67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686BB4-4ED7-4761-A849-A511E6A3ED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0BB8A-AB03-4350-AFAA-8EE5CDB18A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9B779D-57E4-4929-A6CC-AB218F9FFD9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2F4FB-986D-4C5D-BE91-C9824C36E0F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8185295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5" r:id="rId1"/>
    <p:sldLayoutId id="2147483671" r:id="rId2"/>
    <p:sldLayoutId id="2147483672" r:id="rId3"/>
    <p:sldLayoutId id="2147483673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slideLayout" Target="../slideLayouts/slideLayout9.xml"/><Relationship Id="rId18" Type="http://schemas.openxmlformats.org/officeDocument/2006/relationships/image" Target="../media/image30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video" Target="../media/media6.mp4"/><Relationship Id="rId17" Type="http://schemas.openxmlformats.org/officeDocument/2006/relationships/image" Target="../media/image29.png"/><Relationship Id="rId2" Type="http://schemas.openxmlformats.org/officeDocument/2006/relationships/video" Target="../media/media1.mp4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microsoft.com/office/2007/relationships/media" Target="../media/media6.mp4"/><Relationship Id="rId5" Type="http://schemas.microsoft.com/office/2007/relationships/media" Target="../media/media3.mp4"/><Relationship Id="rId15" Type="http://schemas.openxmlformats.org/officeDocument/2006/relationships/image" Target="../media/image27.png"/><Relationship Id="rId10" Type="http://schemas.openxmlformats.org/officeDocument/2006/relationships/video" Target="../media/media5.mp4"/><Relationship Id="rId19" Type="http://schemas.openxmlformats.org/officeDocument/2006/relationships/image" Target="../media/image31.png"/><Relationship Id="rId4" Type="http://schemas.openxmlformats.org/officeDocument/2006/relationships/video" Target="../media/media2.mp4"/><Relationship Id="rId9" Type="http://schemas.microsoft.com/office/2007/relationships/media" Target="../media/media5.mp4"/><Relationship Id="rId1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microsoft.com/office/2007/relationships/media" Target="../media/media2.mp4"/><Relationship Id="rId7" Type="http://schemas.openxmlformats.org/officeDocument/2006/relationships/image" Target="../media/image2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9.xml"/><Relationship Id="rId4" Type="http://schemas.openxmlformats.org/officeDocument/2006/relationships/video" Target="../media/media2.mp4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microsoft.com/office/2007/relationships/media" Target="../media/media4.mp4"/><Relationship Id="rId7" Type="http://schemas.openxmlformats.org/officeDocument/2006/relationships/image" Target="../media/image29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9.xml"/><Relationship Id="rId4" Type="http://schemas.openxmlformats.org/officeDocument/2006/relationships/video" Target="../media/media4.mp4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6.mp4"/><Relationship Id="rId7" Type="http://schemas.openxmlformats.org/officeDocument/2006/relationships/image" Target="../media/image31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7.png"/><Relationship Id="rId5" Type="http://schemas.openxmlformats.org/officeDocument/2006/relationships/slideLayout" Target="../slideLayouts/slideLayout9.xml"/><Relationship Id="rId4" Type="http://schemas.openxmlformats.org/officeDocument/2006/relationships/video" Target="../media/media6.mp4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8.mp4"/><Relationship Id="rId7" Type="http://schemas.openxmlformats.org/officeDocument/2006/relationships/slideLayout" Target="../slideLayouts/slideLayout9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video" Target="../media/media9.mp4"/><Relationship Id="rId11" Type="http://schemas.openxmlformats.org/officeDocument/2006/relationships/image" Target="../media/image35.png"/><Relationship Id="rId5" Type="http://schemas.microsoft.com/office/2007/relationships/media" Target="../media/media9.mp4"/><Relationship Id="rId10" Type="http://schemas.openxmlformats.org/officeDocument/2006/relationships/image" Target="../media/image34.png"/><Relationship Id="rId4" Type="http://schemas.openxmlformats.org/officeDocument/2006/relationships/video" Target="../media/media8.mp4"/><Relationship Id="rId9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6" Type="http://schemas.openxmlformats.org/officeDocument/2006/relationships/image" Target="../media/image39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CEC207-FCBC-4414-9F9F-CC19E94CC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SSILK </a:t>
            </a:r>
            <a:endParaRPr lang="en-CA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B85C496-2323-4852-86F9-D381BC9B7C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70221" y="3752167"/>
            <a:ext cx="7451558" cy="66743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Self-Supervised Integration of Latent Kinematics for Joint-Driven Neural Garments</a:t>
            </a:r>
            <a:endParaRPr lang="en-CA" sz="2400" dirty="0"/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65C4BBF6-F38C-4221-8450-952B0A04D7ED}"/>
              </a:ext>
            </a:extLst>
          </p:cNvPr>
          <p:cNvSpPr txBox="1">
            <a:spLocks/>
          </p:cNvSpPr>
          <p:nvPr/>
        </p:nvSpPr>
        <p:spPr>
          <a:xfrm>
            <a:off x="838200" y="4419600"/>
            <a:ext cx="10515600" cy="204311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Ubisoft Sans" panose="02000504030000020004" pitchFamily="2" charset="-78"/>
                <a:ea typeface="+mn-ea"/>
                <a:cs typeface="Ubisoft Sans" panose="02000504030000020004" pitchFamily="2" charset="-78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CA" sz="4000" b="0" dirty="0">
                <a:solidFill>
                  <a:schemeClr val="accent1"/>
                </a:solidFill>
                <a:latin typeface="+mj-lt"/>
              </a:rPr>
              <a:t>SCA 2026</a:t>
            </a:r>
          </a:p>
          <a:p>
            <a:pPr>
              <a:lnSpc>
                <a:spcPct val="150000"/>
              </a:lnSpc>
            </a:pPr>
            <a:r>
              <a:rPr lang="fr-CA" sz="2000" dirty="0">
                <a:solidFill>
                  <a:schemeClr val="tx1"/>
                </a:solidFill>
                <a:latin typeface="+mj-lt"/>
              </a:rPr>
              <a:t>Maksym Perepichka</a:t>
            </a:r>
            <a:r>
              <a:rPr lang="fr-CA" sz="2000" b="0" baseline="30000" dirty="0">
                <a:solidFill>
                  <a:schemeClr val="tx1"/>
                </a:solidFill>
                <a:latin typeface="+mj-lt"/>
              </a:rPr>
              <a:t>[1,3]</a:t>
            </a:r>
            <a:r>
              <a:rPr lang="fr-CA" sz="2000" b="0" dirty="0">
                <a:solidFill>
                  <a:schemeClr val="tx1"/>
                </a:solidFill>
                <a:latin typeface="+mj-lt"/>
              </a:rPr>
              <a:t>, Arnaud Schoentgen</a:t>
            </a:r>
            <a:r>
              <a:rPr lang="fr-CA" sz="2000" b="0" baseline="30000" dirty="0">
                <a:solidFill>
                  <a:schemeClr val="tx1"/>
                </a:solidFill>
                <a:latin typeface="+mj-lt"/>
              </a:rPr>
              <a:t>[1]</a:t>
            </a:r>
            <a:r>
              <a:rPr lang="fr-CA" sz="2000" b="0" dirty="0">
                <a:solidFill>
                  <a:schemeClr val="tx1"/>
                </a:solidFill>
                <a:latin typeface="+mj-lt"/>
              </a:rPr>
              <a:t>, Eric Paquette</a:t>
            </a:r>
            <a:r>
              <a:rPr lang="fr-CA" sz="2000" b="0" baseline="30000" dirty="0">
                <a:solidFill>
                  <a:schemeClr val="tx1"/>
                </a:solidFill>
                <a:latin typeface="+mj-lt"/>
              </a:rPr>
              <a:t>[2]</a:t>
            </a:r>
            <a:r>
              <a:rPr lang="fr-CA" sz="2000" b="0" dirty="0">
                <a:solidFill>
                  <a:schemeClr val="tx1"/>
                </a:solidFill>
                <a:latin typeface="+mj-lt"/>
              </a:rPr>
              <a:t>, Tiberiu Popa</a:t>
            </a:r>
            <a:r>
              <a:rPr lang="fr-CA" sz="2000" b="0" baseline="30000" dirty="0">
                <a:solidFill>
                  <a:schemeClr val="tx1"/>
                </a:solidFill>
                <a:latin typeface="+mj-lt"/>
              </a:rPr>
              <a:t>[3]</a:t>
            </a:r>
            <a:endParaRPr lang="fr-CA" sz="2000" b="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13" name="Picture 12" descr="Concordia University - Consortium of English-language CEGEPS, Colleges and  Universities of Quebec">
            <a:extLst>
              <a:ext uri="{FF2B5EF4-FFF2-40B4-BE49-F238E27FC236}">
                <a16:creationId xmlns:a16="http://schemas.microsoft.com/office/drawing/2014/main" id="{A1C84432-8509-1F2D-3437-ED373F1A51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150" y="640174"/>
            <a:ext cx="4895850" cy="1549633"/>
          </a:xfrm>
          <a:prstGeom prst="rect">
            <a:avLst/>
          </a:prstGeom>
        </p:spPr>
      </p:pic>
      <p:pic>
        <p:nvPicPr>
          <p:cNvPr id="15" name="Picture 14" descr="ETS logo - Ingénieurs Sans Frontières Québec">
            <a:extLst>
              <a:ext uri="{FF2B5EF4-FFF2-40B4-BE49-F238E27FC236}">
                <a16:creationId xmlns:a16="http://schemas.microsoft.com/office/drawing/2014/main" id="{CBCA6050-8E97-B968-3D74-E19E414E5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690" y="837514"/>
            <a:ext cx="1881613" cy="14112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EC9202D-553A-B5A8-7967-80DE10940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908" y="1041972"/>
            <a:ext cx="2576540" cy="84023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192F49-E3BF-5940-8EED-AABC85F9D5F4}"/>
              </a:ext>
            </a:extLst>
          </p:cNvPr>
          <p:cNvSpPr txBox="1"/>
          <p:nvPr/>
        </p:nvSpPr>
        <p:spPr>
          <a:xfrm>
            <a:off x="838200" y="965772"/>
            <a:ext cx="418704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[1]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03903D0-8D87-9C3F-F0D1-E1F598B8AA65}"/>
              </a:ext>
            </a:extLst>
          </p:cNvPr>
          <p:cNvSpPr txBox="1"/>
          <p:nvPr/>
        </p:nvSpPr>
        <p:spPr>
          <a:xfrm>
            <a:off x="4677543" y="926556"/>
            <a:ext cx="447558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[2]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EF026A-A538-D8C4-5536-0F8342D0B8CC}"/>
              </a:ext>
            </a:extLst>
          </p:cNvPr>
          <p:cNvSpPr txBox="1"/>
          <p:nvPr/>
        </p:nvSpPr>
        <p:spPr>
          <a:xfrm>
            <a:off x="7489667" y="909348"/>
            <a:ext cx="450764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[3]</a:t>
            </a:r>
          </a:p>
        </p:txBody>
      </p:sp>
    </p:spTree>
    <p:extLst>
      <p:ext uri="{BB962C8B-B14F-4D97-AF65-F5344CB8AC3E}">
        <p14:creationId xmlns:p14="http://schemas.microsoft.com/office/powerpoint/2010/main" val="3604180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F9FB2-0A36-A092-1342-4312383175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46D508D-C60E-8F90-5E50-B7F314859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 – Latent Integrator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C750FA8-593B-B8FC-F3F3-D075168BF9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A9C2E1-9A6E-2AAB-4FA1-87275EFA8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10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DFAD3FC9-D141-795F-C443-FFB2DE9AF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5"/>
            <a:ext cx="10896600" cy="8718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1"/>
                </a:solidFill>
              </a:rPr>
              <a:t> Verlet inspired latent stepper module </a:t>
            </a:r>
            <a:r>
              <a:rPr lang="en-US" sz="3200" dirty="0"/>
              <a:t>formulation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C10F9EF-8C29-18E0-4336-31FB445462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7390" y="2666232"/>
            <a:ext cx="8237220" cy="143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34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01A160-5986-5E60-5226-F98DAFCEE2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0F3DCC6-68D0-7E76-DD14-AD36298934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 – Decoder Module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C795874-1BA9-E460-7B32-2E2156A2C7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D0F30ED-F1D2-8AA8-47FF-111359874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11</a:t>
            </a:fld>
            <a:endParaRPr lang="en-CA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04C18C-05EF-26D9-A0FE-D2F1559595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6763" y="1539361"/>
            <a:ext cx="5771594" cy="4228978"/>
          </a:xfrm>
          <a:prstGeom prst="rect">
            <a:avLst/>
          </a:prstGeom>
        </p:spPr>
      </p:pic>
      <p:sp>
        <p:nvSpPr>
          <p:cNvPr id="5" name="Content Placeholder 9">
            <a:extLst>
              <a:ext uri="{FF2B5EF4-FFF2-40B4-BE49-F238E27FC236}">
                <a16:creationId xmlns:a16="http://schemas.microsoft.com/office/drawing/2014/main" id="{6CF28132-9919-7EA8-9210-77B0D98E5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5364480" cy="47047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1"/>
                </a:solidFill>
              </a:rPr>
              <a:t> Two-part </a:t>
            </a:r>
            <a:r>
              <a:rPr lang="en-US" sz="3200" dirty="0"/>
              <a:t>decoder module:</a:t>
            </a:r>
          </a:p>
          <a:p>
            <a:pPr lvl="1">
              <a:lnSpc>
                <a:spcPct val="150000"/>
              </a:lnSpc>
            </a:pPr>
            <a:r>
              <a:rPr lang="en-US" sz="2800" dirty="0" err="1">
                <a:solidFill>
                  <a:schemeClr val="accent1"/>
                </a:solidFill>
              </a:rPr>
              <a:t>Blendshape</a:t>
            </a:r>
            <a:r>
              <a:rPr lang="en-US" sz="2800" dirty="0"/>
              <a:t> weights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solidFill>
                  <a:schemeClr val="accent1"/>
                </a:solidFill>
              </a:rPr>
              <a:t>Proxy joint</a:t>
            </a:r>
            <a:r>
              <a:rPr lang="en-US" sz="2800" dirty="0"/>
              <a:t> rotations </a:t>
            </a:r>
          </a:p>
        </p:txBody>
      </p:sp>
    </p:spTree>
    <p:extLst>
      <p:ext uri="{BB962C8B-B14F-4D97-AF65-F5344CB8AC3E}">
        <p14:creationId xmlns:p14="http://schemas.microsoft.com/office/powerpoint/2010/main" val="1320974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26F0AB-E983-8227-CF0D-03F440BDE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A987FD3C-8BE1-FD95-2CC7-35B47210D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5"/>
            <a:ext cx="11087100" cy="115996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Manual artist-driven setup or </a:t>
            </a:r>
            <a:r>
              <a:rPr lang="en-US" sz="3200" dirty="0">
                <a:solidFill>
                  <a:schemeClr val="accent1"/>
                </a:solidFill>
              </a:rPr>
              <a:t>heuristic based </a:t>
            </a:r>
            <a:r>
              <a:rPr lang="en-US" sz="3200" dirty="0"/>
              <a:t>algorithm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0F52B859-A6F2-41E5-8816-7FC94CD4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 – Proxy Joints Setup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2E7EA7D-9198-CDDF-5232-EEEE056CC3D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4F4679-0525-AEF2-CD85-A8C765561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12</a:t>
            </a:fld>
            <a:endParaRPr lang="en-CA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1CE3BE-4D34-C416-639F-6719BA48F4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40286" y="2452786"/>
            <a:ext cx="4010320" cy="3250194"/>
          </a:xfrm>
          <a:prstGeom prst="rect">
            <a:avLst/>
          </a:prstGeom>
        </p:spPr>
      </p:pic>
      <p:sp>
        <p:nvSpPr>
          <p:cNvPr id="4" name="Content Placeholder 9">
            <a:extLst>
              <a:ext uri="{FF2B5EF4-FFF2-40B4-BE49-F238E27FC236}">
                <a16:creationId xmlns:a16="http://schemas.microsoft.com/office/drawing/2014/main" id="{80FE9B15-CB76-5318-3916-5C4E19AA883E}"/>
              </a:ext>
            </a:extLst>
          </p:cNvPr>
          <p:cNvSpPr txBox="1">
            <a:spLocks/>
          </p:cNvSpPr>
          <p:nvPr/>
        </p:nvSpPr>
        <p:spPr>
          <a:xfrm>
            <a:off x="838200" y="2452786"/>
            <a:ext cx="6629400" cy="3917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4"/>
              </a:buBlip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4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Heuristic based </a:t>
            </a:r>
            <a:r>
              <a:rPr lang="en-US" sz="3200" dirty="0"/>
              <a:t>algorithm 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Segment into </a:t>
            </a:r>
            <a:r>
              <a:rPr lang="en-US" sz="2200" dirty="0">
                <a:solidFill>
                  <a:srgbClr val="00E533"/>
                </a:solidFill>
              </a:rPr>
              <a:t>loose</a:t>
            </a:r>
            <a:r>
              <a:rPr lang="en-US" sz="2200" dirty="0"/>
              <a:t> and </a:t>
            </a:r>
            <a:r>
              <a:rPr lang="en-US" sz="2200" dirty="0">
                <a:solidFill>
                  <a:schemeClr val="accent3"/>
                </a:solidFill>
              </a:rPr>
              <a:t>tight vertices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Evenly sample </a:t>
            </a:r>
            <a:r>
              <a:rPr lang="en-US" sz="2200" dirty="0">
                <a:solidFill>
                  <a:srgbClr val="00E533"/>
                </a:solidFill>
              </a:rPr>
              <a:t>proxy joints </a:t>
            </a:r>
            <a:r>
              <a:rPr lang="en-US" sz="2200" dirty="0"/>
              <a:t>on </a:t>
            </a:r>
            <a:r>
              <a:rPr lang="en-US" sz="2200" dirty="0">
                <a:solidFill>
                  <a:srgbClr val="00E533"/>
                </a:solidFill>
              </a:rPr>
              <a:t>loose</a:t>
            </a:r>
            <a:r>
              <a:rPr lang="en-US" sz="2200" dirty="0"/>
              <a:t> clusters</a:t>
            </a:r>
          </a:p>
          <a:p>
            <a:pPr lvl="1">
              <a:lnSpc>
                <a:spcPct val="150000"/>
              </a:lnSpc>
            </a:pPr>
            <a:r>
              <a:rPr lang="en-US" sz="2200" dirty="0"/>
              <a:t>Connect </a:t>
            </a:r>
            <a:r>
              <a:rPr lang="en-US" sz="2200" dirty="0">
                <a:solidFill>
                  <a:schemeClr val="accent3"/>
                </a:solidFill>
              </a:rPr>
              <a:t>character joints </a:t>
            </a:r>
            <a:r>
              <a:rPr lang="en-US" sz="2200" dirty="0"/>
              <a:t>to nearest </a:t>
            </a:r>
            <a:r>
              <a:rPr lang="en-US" sz="2200" dirty="0">
                <a:solidFill>
                  <a:srgbClr val="00E533"/>
                </a:solidFill>
              </a:rPr>
              <a:t>proxy joints 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54201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34A8A-75B6-7B39-1E14-B8ADB19EE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EC9F43F5-BADB-1C1B-31EE-9A672BBAF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 – Data Augmentation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761C411-451A-5579-1A7D-70F6D4ECE7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9E1228-22FE-8A2D-7291-A58A0B124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13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6126292F-49AD-8D86-091C-5036056D0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514" y="1177924"/>
            <a:ext cx="10382546" cy="23806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Out-of-distribution</a:t>
            </a:r>
            <a:r>
              <a:rPr lang="en-US" sz="3200" dirty="0"/>
              <a:t> poses give poor performance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chemeClr val="accent3"/>
                </a:solidFill>
              </a:rPr>
              <a:t> </a:t>
            </a:r>
            <a:r>
              <a:rPr lang="en-US" sz="3200" dirty="0"/>
              <a:t>Simple idea: apply random root rotations</a:t>
            </a:r>
            <a:endParaRPr lang="en-US" sz="3200" dirty="0">
              <a:solidFill>
                <a:schemeClr val="accent3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38FD29B-4FC3-4295-9C53-03109C39B00C}"/>
              </a:ext>
            </a:extLst>
          </p:cNvPr>
          <p:cNvGrpSpPr/>
          <p:nvPr/>
        </p:nvGrpSpPr>
        <p:grpSpPr>
          <a:xfrm>
            <a:off x="889882" y="3358198"/>
            <a:ext cx="10057784" cy="2453640"/>
            <a:chOff x="889882" y="3358198"/>
            <a:chExt cx="10057784" cy="245364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1906935-35D7-2E56-6495-F6CA11BA6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89882" y="3489960"/>
              <a:ext cx="2556513" cy="219011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F5BDF05-F570-552D-0351-4DF896C141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77934" y="3358198"/>
              <a:ext cx="2688202" cy="245364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45F0E77-D7B3-2B8A-7A44-806DC26CAD9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98453" y="3628417"/>
              <a:ext cx="2328694" cy="211354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73ADA0A-678A-1513-7357-1BFB9EA3CC5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423959" y="3594418"/>
              <a:ext cx="2523707" cy="22174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0869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06D1BA-2E92-8469-40E8-C939D0479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A36BA73-797E-1476-B59B-BAC8351B7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A208475-B9AC-DC65-90A6-3CC3F066FD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F497DE3-D720-B35B-98FD-4C8F41E52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14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F92B566F-4FF5-78C3-F804-DD02D84B19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5"/>
            <a:ext cx="9867900" cy="90233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Trained with </a:t>
            </a:r>
            <a:r>
              <a:rPr lang="en-US" sz="3200" dirty="0">
                <a:solidFill>
                  <a:schemeClr val="accent1"/>
                </a:solidFill>
              </a:rPr>
              <a:t>self-supervised</a:t>
            </a:r>
            <a:r>
              <a:rPr lang="en-US" sz="3200" dirty="0"/>
              <a:t> losses – same as NCS</a:t>
            </a:r>
            <a:endParaRPr lang="en-US" sz="3200" dirty="0">
              <a:solidFill>
                <a:schemeClr val="accent3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E13DC9E-FCD4-6AA2-B946-4CBC3CC08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708" y="4958264"/>
            <a:ext cx="11067750" cy="721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1833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F40A1-F18E-93F8-1C3A-5B9CAA60DF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7F3D9E7-0E1F-9396-FFF6-BF7692CE6D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FBD0D0-1FC2-FC26-DB38-444CA8586A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141162-151A-78D3-FABD-643BDC2B1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15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14C571-CF2E-E6F3-4BBD-A6AE770EA70A}"/>
              </a:ext>
            </a:extLst>
          </p:cNvPr>
          <p:cNvSpPr txBox="1"/>
          <p:nvPr/>
        </p:nvSpPr>
        <p:spPr>
          <a:xfrm>
            <a:off x="4114356" y="475317"/>
            <a:ext cx="989373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SSILK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AB23942-564A-FB84-BFF2-C0633F9170A4}"/>
              </a:ext>
            </a:extLst>
          </p:cNvPr>
          <p:cNvSpPr txBox="1"/>
          <p:nvPr/>
        </p:nvSpPr>
        <p:spPr>
          <a:xfrm>
            <a:off x="7397625" y="475317"/>
            <a:ext cx="768159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NCS</a:t>
            </a:r>
          </a:p>
        </p:txBody>
      </p:sp>
      <p:pic>
        <p:nvPicPr>
          <p:cNvPr id="2" name="skirt_fringe_ssilk">
            <a:hlinkClick r:id="" action="ppaction://media"/>
            <a:extLst>
              <a:ext uri="{FF2B5EF4-FFF2-40B4-BE49-F238E27FC236}">
                <a16:creationId xmlns:a16="http://schemas.microsoft.com/office/drawing/2014/main" id="{9F33DA2D-8EEB-A191-AA13-89402DF1E7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730531" y="1015524"/>
            <a:ext cx="3329049" cy="1872590"/>
          </a:xfrm>
          <a:prstGeom prst="rect">
            <a:avLst/>
          </a:prstGeom>
        </p:spPr>
      </p:pic>
      <p:pic>
        <p:nvPicPr>
          <p:cNvPr id="4" name="skirt_fringe_ncs">
            <a:hlinkClick r:id="" action="ppaction://media"/>
            <a:extLst>
              <a:ext uri="{FF2B5EF4-FFF2-40B4-BE49-F238E27FC236}">
                <a16:creationId xmlns:a16="http://schemas.microsoft.com/office/drawing/2014/main" id="{FC025C96-5300-DC77-BBE6-E39071A150C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117180" y="1015468"/>
            <a:ext cx="3336035" cy="1876520"/>
          </a:xfrm>
          <a:prstGeom prst="rect">
            <a:avLst/>
          </a:prstGeom>
        </p:spPr>
      </p:pic>
      <p:pic>
        <p:nvPicPr>
          <p:cNvPr id="8" name="tshirt_ssilk">
            <a:hlinkClick r:id="" action="ppaction://media"/>
            <a:extLst>
              <a:ext uri="{FF2B5EF4-FFF2-40B4-BE49-F238E27FC236}">
                <a16:creationId xmlns:a16="http://schemas.microsoft.com/office/drawing/2014/main" id="{21444BC0-2D91-7A7A-4456-F977F9AF283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722911" y="2934923"/>
            <a:ext cx="3336036" cy="1876520"/>
          </a:xfrm>
          <a:prstGeom prst="rect">
            <a:avLst/>
          </a:prstGeom>
        </p:spPr>
      </p:pic>
      <p:pic>
        <p:nvPicPr>
          <p:cNvPr id="10" name="tshirt_ncs">
            <a:hlinkClick r:id="" action="ppaction://media"/>
            <a:extLst>
              <a:ext uri="{FF2B5EF4-FFF2-40B4-BE49-F238E27FC236}">
                <a16:creationId xmlns:a16="http://schemas.microsoft.com/office/drawing/2014/main" id="{037234DF-D4A7-C228-8AFF-B5A99C98F0DD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6117181" y="2938853"/>
            <a:ext cx="3329048" cy="1872590"/>
          </a:xfrm>
          <a:prstGeom prst="rect">
            <a:avLst/>
          </a:prstGeom>
        </p:spPr>
      </p:pic>
      <p:pic>
        <p:nvPicPr>
          <p:cNvPr id="11" name="hooded_ssilk">
            <a:hlinkClick r:id="" action="ppaction://media"/>
            <a:extLst>
              <a:ext uri="{FF2B5EF4-FFF2-40B4-BE49-F238E27FC236}">
                <a16:creationId xmlns:a16="http://schemas.microsoft.com/office/drawing/2014/main" id="{5850AB64-5E4F-F1A6-857D-F3B6151AB16E}"/>
              </a:ext>
            </a:extLst>
          </p:cNvPr>
          <p:cNvPicPr>
            <a:picLocks noChangeAspect="1"/>
          </p:cNvPicPr>
          <p:nvPr>
            <a:vide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2722911" y="4866962"/>
            <a:ext cx="3336036" cy="1876520"/>
          </a:xfrm>
          <a:prstGeom prst="rect">
            <a:avLst/>
          </a:prstGeom>
        </p:spPr>
      </p:pic>
      <p:pic>
        <p:nvPicPr>
          <p:cNvPr id="13" name="hooded_ncs">
            <a:hlinkClick r:id="" action="ppaction://media"/>
            <a:extLst>
              <a:ext uri="{FF2B5EF4-FFF2-40B4-BE49-F238E27FC236}">
                <a16:creationId xmlns:a16="http://schemas.microsoft.com/office/drawing/2014/main" id="{BB77A279-0134-E899-D8C5-0320504DFFEA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6117181" y="4866962"/>
            <a:ext cx="3336036" cy="187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024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8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39" repeatCount="indefinite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video>
              <p:cMediaNode vol="80000">
                <p:cTn id="40" repeatCount="indefinite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video>
              <p:cMediaNode vol="80000">
                <p:cTn id="4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4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A4A5BC6-8851-3FB0-6EDE-E76E8DAAB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3E57EC9D-0B46-815F-1CFE-DC28B2D64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 - Skirt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8A83E1-4B06-2303-A04F-6C6A2D1098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FE39F9-40BF-8DA9-65F2-BCBC11232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16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026F1C-3F54-C971-BF57-EFD3122531D3}"/>
              </a:ext>
            </a:extLst>
          </p:cNvPr>
          <p:cNvSpPr txBox="1"/>
          <p:nvPr/>
        </p:nvSpPr>
        <p:spPr>
          <a:xfrm>
            <a:off x="2734056" y="1305030"/>
            <a:ext cx="989373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SSILK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024A8A-AB4F-3424-13E1-7B9BA4A1AE15}"/>
              </a:ext>
            </a:extLst>
          </p:cNvPr>
          <p:cNvSpPr txBox="1"/>
          <p:nvPr/>
        </p:nvSpPr>
        <p:spPr>
          <a:xfrm>
            <a:off x="8689785" y="1302468"/>
            <a:ext cx="768159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NCS</a:t>
            </a:r>
          </a:p>
        </p:txBody>
      </p:sp>
      <p:pic>
        <p:nvPicPr>
          <p:cNvPr id="2" name="skirt_fringe_ssilk">
            <a:hlinkClick r:id="" action="ppaction://media"/>
            <a:extLst>
              <a:ext uri="{FF2B5EF4-FFF2-40B4-BE49-F238E27FC236}">
                <a16:creationId xmlns:a16="http://schemas.microsoft.com/office/drawing/2014/main" id="{62DBE06E-E796-3784-0B9D-882A13A4220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9112" y="2053581"/>
            <a:ext cx="5850663" cy="3290998"/>
          </a:xfrm>
          <a:prstGeom prst="rect">
            <a:avLst/>
          </a:prstGeom>
        </p:spPr>
      </p:pic>
      <p:pic>
        <p:nvPicPr>
          <p:cNvPr id="4" name="skirt_fringe_ncs">
            <a:hlinkClick r:id="" action="ppaction://media"/>
            <a:extLst>
              <a:ext uri="{FF2B5EF4-FFF2-40B4-BE49-F238E27FC236}">
                <a16:creationId xmlns:a16="http://schemas.microsoft.com/office/drawing/2014/main" id="{FD02CCF9-A1D7-EBFD-0A0B-17BBE1F87E0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172227" y="2053581"/>
            <a:ext cx="5850663" cy="3290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5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F375A498-7A10-838E-8179-3F076237F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1403A7B-3A56-4235-6195-09F7C3D0C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 - </a:t>
            </a:r>
            <a:r>
              <a:rPr lang="en-CA" sz="2800" dirty="0" err="1"/>
              <a:t>Tshirt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9D7999D-91EA-6D24-BDA5-2864BAEBE5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EB2330-35DC-CC94-76B5-62A86839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17</a:t>
            </a:fld>
            <a:endParaRPr lang="en-CA"/>
          </a:p>
        </p:txBody>
      </p:sp>
      <p:pic>
        <p:nvPicPr>
          <p:cNvPr id="5" name="tshirt_ssilk">
            <a:hlinkClick r:id="" action="ppaction://media"/>
            <a:extLst>
              <a:ext uri="{FF2B5EF4-FFF2-40B4-BE49-F238E27FC236}">
                <a16:creationId xmlns:a16="http://schemas.microsoft.com/office/drawing/2014/main" id="{81A1BCFF-E951-8822-3DFF-1D1A88C171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3432" y="1773223"/>
            <a:ext cx="5536744" cy="3114419"/>
          </a:xfrm>
          <a:prstGeom prst="rect">
            <a:avLst/>
          </a:prstGeom>
        </p:spPr>
      </p:pic>
      <p:pic>
        <p:nvPicPr>
          <p:cNvPr id="6" name="tshirt_ncs">
            <a:hlinkClick r:id="" action="ppaction://media"/>
            <a:extLst>
              <a:ext uri="{FF2B5EF4-FFF2-40B4-BE49-F238E27FC236}">
                <a16:creationId xmlns:a16="http://schemas.microsoft.com/office/drawing/2014/main" id="{D63EE6A3-194E-6BD6-5391-FCF01754BF4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11826" y="1773223"/>
            <a:ext cx="5536744" cy="31144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7CC8BB-C0EF-2070-8C3A-B893D230A4D5}"/>
              </a:ext>
            </a:extLst>
          </p:cNvPr>
          <p:cNvSpPr txBox="1"/>
          <p:nvPr/>
        </p:nvSpPr>
        <p:spPr>
          <a:xfrm>
            <a:off x="2734056" y="1305030"/>
            <a:ext cx="989373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SSILK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93FB96-8115-CD43-FE15-E00D89F1DD8D}"/>
              </a:ext>
            </a:extLst>
          </p:cNvPr>
          <p:cNvSpPr txBox="1"/>
          <p:nvPr/>
        </p:nvSpPr>
        <p:spPr>
          <a:xfrm>
            <a:off x="8689785" y="1302468"/>
            <a:ext cx="768159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NCS</a:t>
            </a:r>
          </a:p>
        </p:txBody>
      </p:sp>
    </p:spTree>
    <p:extLst>
      <p:ext uri="{BB962C8B-B14F-4D97-AF65-F5344CB8AC3E}">
        <p14:creationId xmlns:p14="http://schemas.microsoft.com/office/powerpoint/2010/main" val="282740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569F76B8-22DA-2D02-B4A2-273DD4192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978FCE4-72D7-1CCB-230F-792983B46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 - Dress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EE92813-31B0-DA88-70B4-0BDFA1BE9B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AC419E-242E-8394-1AB5-202C22E0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18</a:t>
            </a:fld>
            <a:endParaRPr lang="en-C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EE5F26-8488-6A78-5CA4-E03B539948F3}"/>
              </a:ext>
            </a:extLst>
          </p:cNvPr>
          <p:cNvSpPr txBox="1"/>
          <p:nvPr/>
        </p:nvSpPr>
        <p:spPr>
          <a:xfrm>
            <a:off x="2734056" y="1305030"/>
            <a:ext cx="989373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SSILK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EDC08D-A338-8F48-39FD-37AF9ABF7C66}"/>
              </a:ext>
            </a:extLst>
          </p:cNvPr>
          <p:cNvSpPr txBox="1"/>
          <p:nvPr/>
        </p:nvSpPr>
        <p:spPr>
          <a:xfrm>
            <a:off x="8689785" y="1302468"/>
            <a:ext cx="768159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NCS</a:t>
            </a:r>
          </a:p>
        </p:txBody>
      </p:sp>
      <p:pic>
        <p:nvPicPr>
          <p:cNvPr id="2" name="hooded_ssilk">
            <a:hlinkClick r:id="" action="ppaction://media"/>
            <a:extLst>
              <a:ext uri="{FF2B5EF4-FFF2-40B4-BE49-F238E27FC236}">
                <a16:creationId xmlns:a16="http://schemas.microsoft.com/office/drawing/2014/main" id="{9F190C74-6394-4FE4-1D7F-086A2294B42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1342" y="2103755"/>
            <a:ext cx="5482827" cy="3084090"/>
          </a:xfrm>
          <a:prstGeom prst="rect">
            <a:avLst/>
          </a:prstGeom>
        </p:spPr>
      </p:pic>
      <p:pic>
        <p:nvPicPr>
          <p:cNvPr id="4" name="hooded_ncs">
            <a:hlinkClick r:id="" action="ppaction://media"/>
            <a:extLst>
              <a:ext uri="{FF2B5EF4-FFF2-40B4-BE49-F238E27FC236}">
                <a16:creationId xmlns:a16="http://schemas.microsoft.com/office/drawing/2014/main" id="{54D59669-9474-7AF0-D76A-7F7AEB1E8BB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233530" y="2103754"/>
            <a:ext cx="5482828" cy="308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671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5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A0C19-C280-B545-7441-4A8ABD383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833B9CC-ED0B-9B19-F805-326F38FCF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 - Cape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BA9CFE-66D3-1662-E788-138C1AAD2B6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889718-08B4-066F-3F1D-E2226CC4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19</a:t>
            </a:fld>
            <a:endParaRPr lang="en-CA"/>
          </a:p>
        </p:txBody>
      </p:sp>
      <p:pic>
        <p:nvPicPr>
          <p:cNvPr id="2" name="cape_ssilk">
            <a:hlinkClick r:id="" action="ppaction://media"/>
            <a:extLst>
              <a:ext uri="{FF2B5EF4-FFF2-40B4-BE49-F238E27FC236}">
                <a16:creationId xmlns:a16="http://schemas.microsoft.com/office/drawing/2014/main" id="{23CCBD26-9280-C491-B2EE-10DF560575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84827" y="2399753"/>
            <a:ext cx="4120551" cy="231781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A0CB108-C3BF-AC39-7774-4C89FEE43478}"/>
              </a:ext>
            </a:extLst>
          </p:cNvPr>
          <p:cNvSpPr txBox="1"/>
          <p:nvPr/>
        </p:nvSpPr>
        <p:spPr>
          <a:xfrm>
            <a:off x="1565588" y="1798806"/>
            <a:ext cx="989373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SSILK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E68575-F470-A683-0EE1-A3D049B813AC}"/>
              </a:ext>
            </a:extLst>
          </p:cNvPr>
          <p:cNvSpPr txBox="1"/>
          <p:nvPr/>
        </p:nvSpPr>
        <p:spPr>
          <a:xfrm>
            <a:off x="5900865" y="1798806"/>
            <a:ext cx="768159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NCS</a:t>
            </a:r>
          </a:p>
        </p:txBody>
      </p:sp>
      <p:pic>
        <p:nvPicPr>
          <p:cNvPr id="6" name="cape_ncs">
            <a:hlinkClick r:id="" action="ppaction://media"/>
            <a:extLst>
              <a:ext uri="{FF2B5EF4-FFF2-40B4-BE49-F238E27FC236}">
                <a16:creationId xmlns:a16="http://schemas.microsoft.com/office/drawing/2014/main" id="{C88F9A57-2FF1-324A-5F3E-88B0485FF5EF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035724" y="2399753"/>
            <a:ext cx="4120551" cy="231781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0E1D2B-7433-E1EC-6A91-B2476734AECE}"/>
              </a:ext>
            </a:extLst>
          </p:cNvPr>
          <p:cNvSpPr txBox="1"/>
          <p:nvPr/>
        </p:nvSpPr>
        <p:spPr>
          <a:xfrm>
            <a:off x="10014928" y="1798806"/>
            <a:ext cx="708848" cy="3416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1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SIM</a:t>
            </a:r>
          </a:p>
        </p:txBody>
      </p:sp>
      <p:pic>
        <p:nvPicPr>
          <p:cNvPr id="8" name="cape_sim">
            <a:hlinkClick r:id="" action="ppaction://media"/>
            <a:extLst>
              <a:ext uri="{FF2B5EF4-FFF2-40B4-BE49-F238E27FC236}">
                <a16:creationId xmlns:a16="http://schemas.microsoft.com/office/drawing/2014/main" id="{5E7D77B9-32B3-355C-BBB1-6C81EB56A24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156275" y="2399753"/>
            <a:ext cx="4120551" cy="2317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49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3" repeatCount="indefinite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38DD291-8AB8-45FB-A066-CB121E15B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Background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AD43B3C-8365-4F28-B49F-E1BBB8271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352361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Physics</a:t>
            </a:r>
            <a:r>
              <a:rPr lang="en-US" sz="3200" dirty="0"/>
              <a:t> simulations are costly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NNs</a:t>
            </a:r>
            <a:r>
              <a:rPr lang="en-US" sz="3200" dirty="0"/>
              <a:t> offer an efficient representation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Traditional supervised methods require </a:t>
            </a:r>
            <a:r>
              <a:rPr lang="en-US" sz="3200" dirty="0">
                <a:solidFill>
                  <a:schemeClr val="accent1"/>
                </a:solidFill>
              </a:rPr>
              <a:t>lots of data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Self-supervised</a:t>
            </a:r>
            <a:r>
              <a:rPr lang="en-US" sz="3200" dirty="0"/>
              <a:t> methods offer an alternative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1ADB171-541A-477A-A20C-625247E9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37913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D8496-C3AC-79D5-6684-B040FDEE55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6525EE8-4C2C-1D97-B8DB-318CF5534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08B3CF0-14E9-C1A2-5347-3A586A8487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FE302E0-F62D-89F2-8410-1FF66ADA0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20</a:t>
            </a:fld>
            <a:endParaRPr lang="en-CA"/>
          </a:p>
        </p:txBody>
      </p: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D5BD7F9A-3C6A-333D-53F4-CDA8943469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68231"/>
              </p:ext>
            </p:extLst>
          </p:nvPr>
        </p:nvGraphicFramePr>
        <p:xfrm>
          <a:off x="1471961" y="2940907"/>
          <a:ext cx="9001540" cy="3337852"/>
        </p:xfrm>
        <a:graphic>
          <a:graphicData uri="http://schemas.openxmlformats.org/drawingml/2006/table">
            <a:tbl>
              <a:tblPr/>
              <a:tblGrid>
                <a:gridCol w="1118116">
                  <a:extLst>
                    <a:ext uri="{9D8B030D-6E8A-4147-A177-3AD203B41FA5}">
                      <a16:colId xmlns:a16="http://schemas.microsoft.com/office/drawing/2014/main" val="3402627510"/>
                    </a:ext>
                  </a:extLst>
                </a:gridCol>
                <a:gridCol w="750128">
                  <a:extLst>
                    <a:ext uri="{9D8B030D-6E8A-4147-A177-3AD203B41FA5}">
                      <a16:colId xmlns:a16="http://schemas.microsoft.com/office/drawing/2014/main" val="4197074461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2456095609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1728421758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4078572573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4036593031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3406056726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2392816778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66515505"/>
                    </a:ext>
                  </a:extLst>
                </a:gridCol>
                <a:gridCol w="891662">
                  <a:extLst>
                    <a:ext uri="{9D8B030D-6E8A-4147-A177-3AD203B41FA5}">
                      <a16:colId xmlns:a16="http://schemas.microsoft.com/office/drawing/2014/main" val="1614126411"/>
                    </a:ext>
                  </a:extLst>
                </a:gridCol>
              </a:tblGrid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Asset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Method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CMU Valid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DanceDB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CMU Inertia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CMU Flips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5756046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L_tot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ε_col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L_tot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ε_col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L_tot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ε_col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L_tot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ε_col</a:t>
                      </a:r>
                      <a:endParaRPr lang="en-US" sz="11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6900946"/>
                  </a:ext>
                </a:extLst>
              </a:tr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Cape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SSILK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1.7252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0.58%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1.7835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0.78%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1.7700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0.51%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1.1124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0.55%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8775978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1.7372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1.7816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1.7595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0.83%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1.4740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0.93%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8393884"/>
                  </a:ext>
                </a:extLst>
              </a:tr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T-Shirt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SSILK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5.2646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1.60%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5.3979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1.77%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5.3979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3.4863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1.19%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2433678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6.9831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6.3837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1.75%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7.1457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1.86%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4.7760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1.27%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6327196"/>
                  </a:ext>
                </a:extLst>
              </a:tr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Skirt Fringe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SSILK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0.7030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0.34%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0.7243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0.34%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0.7296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0.4969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502546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0.7122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0.39%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0.7377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0.7467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0.46%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0.7046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1.43%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1314364"/>
                  </a:ext>
                </a:extLst>
              </a:tr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Hooded Dress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SSILK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7.8222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8.1418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0.69%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8.0499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0.48%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5.3570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0.38%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09090103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7.9418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0.79%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8.2434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0.85%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8.0845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0.87%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6.4317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0.51%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3697035"/>
                  </a:ext>
                </a:extLst>
              </a:tr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Pants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SSILK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3.5043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0.51%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3.8121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1.25%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3.7987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0.72%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3.0584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1.00%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4481082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3.5439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3.9402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1.56%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3.8196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0.53%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3.8268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1.37%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7119793"/>
                  </a:ext>
                </a:extLst>
              </a:tr>
              <a:tr h="23841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Long Sleeve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SSILK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5.1621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1.02%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5.5063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0.99%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5.2518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0.81%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3.4801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accent1"/>
                          </a:solidFill>
                          <a:effectLst/>
                          <a:latin typeface="+mj-lt"/>
                        </a:rPr>
                        <a:t>0.45%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8420476"/>
                  </a:ext>
                </a:extLst>
              </a:tr>
              <a:tr h="2384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NCS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5.5032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2.36%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5.7658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2.30%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5.5005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2.22%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4.0782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2.05%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786575"/>
                  </a:ext>
                </a:extLst>
              </a:tr>
            </a:tbl>
          </a:graphicData>
        </a:graphic>
      </p:graphicFrame>
      <p:sp>
        <p:nvSpPr>
          <p:cNvPr id="27" name="Content Placeholder 9">
            <a:extLst>
              <a:ext uri="{FF2B5EF4-FFF2-40B4-BE49-F238E27FC236}">
                <a16:creationId xmlns:a16="http://schemas.microsoft.com/office/drawing/2014/main" id="{F700D326-39A3-B93C-F9FC-FD657885F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260496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b="1" dirty="0"/>
              <a:t> </a:t>
            </a:r>
            <a:r>
              <a:rPr lang="en-US" b="1" dirty="0">
                <a:solidFill>
                  <a:schemeClr val="accent1"/>
                </a:solidFill>
              </a:rPr>
              <a:t>SSILK</a:t>
            </a:r>
            <a:r>
              <a:rPr lang="en-US" b="1" dirty="0"/>
              <a:t> </a:t>
            </a:r>
            <a:r>
              <a:rPr lang="en-US" dirty="0"/>
              <a:t>yields superior performance on multiple garments across several datasets compared to </a:t>
            </a:r>
            <a:r>
              <a:rPr lang="en-US" b="1" dirty="0">
                <a:solidFill>
                  <a:schemeClr val="accent1"/>
                </a:solidFill>
              </a:rPr>
              <a:t>NCS</a:t>
            </a:r>
          </a:p>
        </p:txBody>
      </p:sp>
    </p:spTree>
    <p:extLst>
      <p:ext uri="{BB962C8B-B14F-4D97-AF65-F5344CB8AC3E}">
        <p14:creationId xmlns:p14="http://schemas.microsoft.com/office/powerpoint/2010/main" val="11264148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0EB66-FF4F-2743-4D73-9B9A5AC31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6123235-58B9-8288-D086-A5A51363E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9FA196F-0E09-A227-256D-2FD1335ECB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92874A-0AA8-943C-8437-F6FFFB7C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21</a:t>
            </a:fld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176A41-C1B1-53F0-B6A3-9CBCAC889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894"/>
            <a:ext cx="11140440" cy="176604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Computational cost </a:t>
            </a:r>
            <a:r>
              <a:rPr lang="en-US" dirty="0"/>
              <a:t>is roughly similar to NCS</a:t>
            </a:r>
          </a:p>
          <a:p>
            <a:endParaRPr lang="en-US" dirty="0"/>
          </a:p>
          <a:p>
            <a:r>
              <a:rPr lang="en-US" dirty="0"/>
              <a:t>Costs measured in </a:t>
            </a:r>
            <a:r>
              <a:rPr lang="en-US" dirty="0" err="1">
                <a:solidFill>
                  <a:schemeClr val="accent1"/>
                </a:solidFill>
              </a:rPr>
              <a:t>Pytorch</a:t>
            </a:r>
            <a:r>
              <a:rPr lang="en-US" dirty="0"/>
              <a:t>, further optimizations can be achieved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215020B-A7FE-95C9-2AAC-C6DEB2A1BE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6667944"/>
              </p:ext>
            </p:extLst>
          </p:nvPr>
        </p:nvGraphicFramePr>
        <p:xfrm>
          <a:off x="3754341" y="3805184"/>
          <a:ext cx="5023900" cy="1709308"/>
        </p:xfrm>
        <a:graphic>
          <a:graphicData uri="http://schemas.openxmlformats.org/drawingml/2006/table">
            <a:tbl>
              <a:tblPr/>
              <a:tblGrid>
                <a:gridCol w="904502">
                  <a:extLst>
                    <a:ext uri="{9D8B030D-6E8A-4147-A177-3AD203B41FA5}">
                      <a16:colId xmlns:a16="http://schemas.microsoft.com/office/drawing/2014/main" val="224869784"/>
                    </a:ext>
                  </a:extLst>
                </a:gridCol>
                <a:gridCol w="2247024">
                  <a:extLst>
                    <a:ext uri="{9D8B030D-6E8A-4147-A177-3AD203B41FA5}">
                      <a16:colId xmlns:a16="http://schemas.microsoft.com/office/drawing/2014/main" val="3843788451"/>
                    </a:ext>
                  </a:extLst>
                </a:gridCol>
                <a:gridCol w="1872374">
                  <a:extLst>
                    <a:ext uri="{9D8B030D-6E8A-4147-A177-3AD203B41FA5}">
                      <a16:colId xmlns:a16="http://schemas.microsoft.com/office/drawing/2014/main" val="3332150873"/>
                    </a:ext>
                  </a:extLst>
                </a:gridCol>
              </a:tblGrid>
              <a:tr h="70558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Device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NCS (</a:t>
                      </a:r>
                      <a:r>
                        <a:rPr lang="en-US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ms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/frame)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SSILK (</a:t>
                      </a:r>
                      <a:r>
                        <a:rPr lang="en-US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ms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/frame)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3370"/>
                  </a:ext>
                </a:extLst>
              </a:tr>
              <a:tr h="5018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CPU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5.34 ± 4.01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7.26 ± 3.15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931360"/>
                  </a:ext>
                </a:extLst>
              </a:tr>
              <a:tr h="50186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GPU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4.38 ± 0.18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5.38 ± 0.52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1165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474945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C3A3388-84A0-371C-5F61-E07DF7457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64671552-F173-3003-D361-01FB315EFC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5A6728-D9CA-C8D6-D7BE-04EF37C068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5140E6-1733-F360-B05D-F21659E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22</a:t>
            </a:fld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756F63-7142-77C9-9072-FD391A8DDD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2895"/>
            <a:ext cx="10515600" cy="946150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accent1"/>
                </a:solidFill>
              </a:rPr>
              <a:t>Computational cost </a:t>
            </a:r>
            <a:r>
              <a:rPr lang="en-US" dirty="0"/>
              <a:t>is roughly similar to NCS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B19CECA-7F24-F98B-9C6C-DE2E451A43DD}"/>
              </a:ext>
            </a:extLst>
          </p:cNvPr>
          <p:cNvGraphicFramePr>
            <a:graphicFrameLocks noGrp="1"/>
          </p:cNvGraphicFramePr>
          <p:nvPr/>
        </p:nvGraphicFramePr>
        <p:xfrm>
          <a:off x="3419061" y="2456819"/>
          <a:ext cx="5453270" cy="3218286"/>
        </p:xfrm>
        <a:graphic>
          <a:graphicData uri="http://schemas.openxmlformats.org/drawingml/2006/table">
            <a:tbl>
              <a:tblPr/>
              <a:tblGrid>
                <a:gridCol w="772273">
                  <a:extLst>
                    <a:ext uri="{9D8B030D-6E8A-4147-A177-3AD203B41FA5}">
                      <a16:colId xmlns:a16="http://schemas.microsoft.com/office/drawing/2014/main" val="224869784"/>
                    </a:ext>
                  </a:extLst>
                </a:gridCol>
                <a:gridCol w="1163813">
                  <a:extLst>
                    <a:ext uri="{9D8B030D-6E8A-4147-A177-3AD203B41FA5}">
                      <a16:colId xmlns:a16="http://schemas.microsoft.com/office/drawing/2014/main" val="2747445192"/>
                    </a:ext>
                  </a:extLst>
                </a:gridCol>
                <a:gridCol w="1918532">
                  <a:extLst>
                    <a:ext uri="{9D8B030D-6E8A-4147-A177-3AD203B41FA5}">
                      <a16:colId xmlns:a16="http://schemas.microsoft.com/office/drawing/2014/main" val="3843788451"/>
                    </a:ext>
                  </a:extLst>
                </a:gridCol>
                <a:gridCol w="1598652">
                  <a:extLst>
                    <a:ext uri="{9D8B030D-6E8A-4147-A177-3AD203B41FA5}">
                      <a16:colId xmlns:a16="http://schemas.microsoft.com/office/drawing/2014/main" val="3332150873"/>
                    </a:ext>
                  </a:extLst>
                </a:gridCol>
              </a:tblGrid>
              <a:tr h="34779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Device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Metric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NCS (</a:t>
                      </a:r>
                      <a:r>
                        <a:rPr lang="en-US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ms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/frame)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SSILK (</a:t>
                      </a:r>
                      <a:r>
                        <a:rPr lang="en-US" sz="11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ms</a:t>
                      </a:r>
                      <a:r>
                        <a:rPr 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+mj-lt"/>
                        </a:rPr>
                        <a:t>/frame)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6454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43370"/>
                  </a:ext>
                </a:extLst>
              </a:tr>
              <a:tr h="347798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CPU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Full Pipeline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5.34 ± 4.01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7.26 ± 3.15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08931360"/>
                  </a:ext>
                </a:extLst>
              </a:tr>
              <a:tr h="3477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Model only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3.64 ± 3.99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2.83 ± 1.75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335335"/>
                  </a:ext>
                </a:extLst>
              </a:tr>
              <a:tr h="3477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Model + FK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3.64 ± 3.99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2.85 ± 1.75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5895579"/>
                  </a:ext>
                </a:extLst>
              </a:tr>
              <a:tr h="391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Blendshapes + Skinning</a:t>
                      </a:r>
                    </a:p>
                  </a:txBody>
                  <a:tcPr marL="9525" marR="9525" marT="9525" marB="0" anchor="ctr"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1.69 ± 0.37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4.41 ± 2.62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0991846"/>
                  </a:ext>
                </a:extLst>
              </a:tr>
              <a:tr h="347798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GPU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Full Pipeline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4.38 ± 0.18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5.38 ± 0.52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4116515"/>
                  </a:ext>
                </a:extLst>
              </a:tr>
              <a:tr h="3477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Model only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2.19 ± 0.07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2.75 ± 0.20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1133368"/>
                  </a:ext>
                </a:extLst>
              </a:tr>
              <a:tr h="3477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Model + FK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2.20 ± 0.07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2.77 ± 0.20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4012666"/>
                  </a:ext>
                </a:extLst>
              </a:tr>
              <a:tr h="3918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Blendshapes + Skinning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2.18 ± 0.16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2.61 ± 0.48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3D3D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824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589417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DDCFF-BBA8-6372-9A1E-43B6D57D92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BC49508C-C3B3-1243-34DF-8B7D1ED20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Results – Proxy Joints vs Full Pipeline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088554-DD18-57CB-569D-4AFFC20C68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C40596D-8635-2143-4609-C698C0813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23</a:t>
            </a:fld>
            <a:endParaRPr lang="en-CA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E41A81-269E-A3BD-922D-ACFC01198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4" y="1318780"/>
            <a:ext cx="10652760" cy="422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1041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1B5E6-1ECE-EADF-ABD0-51A337F09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E58A65F-798D-3AE9-5C0B-DDBC91839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Conclusion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43422F-708A-CE49-E6A8-CCCD3F3FBF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87B9B0-C669-5801-E67C-6B923D776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24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BF1C37C4-EB95-8808-5E97-44A9785D8F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/>
              <a:t> </a:t>
            </a:r>
            <a:r>
              <a:rPr lang="en-US" sz="3200" b="1" dirty="0">
                <a:solidFill>
                  <a:schemeClr val="accent1"/>
                </a:solidFill>
              </a:rPr>
              <a:t>SSILK</a:t>
            </a:r>
            <a:r>
              <a:rPr lang="en-US" sz="3200" dirty="0"/>
              <a:t> contributions: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Pose-based</a:t>
            </a:r>
            <a:r>
              <a:rPr lang="en-US" b="1" dirty="0"/>
              <a:t> </a:t>
            </a:r>
            <a:r>
              <a:rPr lang="en-US" dirty="0"/>
              <a:t>method with </a:t>
            </a:r>
            <a:r>
              <a:rPr lang="en-US" b="1" dirty="0"/>
              <a:t>support </a:t>
            </a:r>
            <a:r>
              <a:rPr lang="en-US" dirty="0"/>
              <a:t>for loose garments (capes, dresses)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Novel </a:t>
            </a:r>
            <a:r>
              <a:rPr lang="en-US" dirty="0">
                <a:solidFill>
                  <a:schemeClr val="accent1"/>
                </a:solidFill>
              </a:rPr>
              <a:t>proxy-joint </a:t>
            </a:r>
            <a:r>
              <a:rPr lang="en-US" dirty="0" err="1">
                <a:solidFill>
                  <a:schemeClr val="accent1"/>
                </a:solidFill>
              </a:rPr>
              <a:t>blendshape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/>
              <a:t>hybrid architecture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Explicit </a:t>
            </a:r>
            <a:r>
              <a:rPr lang="en-US" dirty="0">
                <a:solidFill>
                  <a:schemeClr val="accent1"/>
                </a:solidFill>
              </a:rPr>
              <a:t>Verlet-inspired latent integration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Data-augmentation</a:t>
            </a:r>
            <a:r>
              <a:rPr lang="en-US" dirty="0"/>
              <a:t> for out-of-distribution scenarios</a:t>
            </a:r>
          </a:p>
        </p:txBody>
      </p:sp>
    </p:spTree>
    <p:extLst>
      <p:ext uri="{BB962C8B-B14F-4D97-AF65-F5344CB8AC3E}">
        <p14:creationId xmlns:p14="http://schemas.microsoft.com/office/powerpoint/2010/main" val="2696876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03575-5811-3924-31A3-8985F3ABF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BF6C613-BB85-1AAF-86F1-8A529CAE43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Conclusion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C8DB647-C02C-B780-946F-3B0BB3EEA4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00C7DE4-964A-FBDB-97E2-EB44EF9FB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25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595CB866-7555-6F57-0278-E9A51FAD20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Limitations and future work: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 support for </a:t>
            </a:r>
            <a:r>
              <a:rPr lang="en-US" dirty="0">
                <a:solidFill>
                  <a:schemeClr val="accent1"/>
                </a:solidFill>
              </a:rPr>
              <a:t>self-collision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413796-BC87-1BAC-D828-32F1714610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5621" y="1357725"/>
            <a:ext cx="4641294" cy="44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754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B4226-97ED-FD14-528F-8ADA5E346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55531FB-BCFF-DF9E-6A0D-4E5093EFC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Conclusion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55A41FB-7A8F-16B2-1525-61B2D72373C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146D14-76E0-7E2E-9319-9B3ECFCC8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26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3BECA9B5-C917-42B9-5D6B-13EC6AE2ED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240347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Limitations and future work: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 support for </a:t>
            </a:r>
            <a:r>
              <a:rPr lang="en-US" dirty="0">
                <a:solidFill>
                  <a:schemeClr val="accent1"/>
                </a:solidFill>
              </a:rPr>
              <a:t>self-collision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Fixed topology model </a:t>
            </a:r>
            <a:r>
              <a:rPr lang="en-US" dirty="0"/>
              <a:t>(needs re-training for each garment)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DB00B2-D116-D085-53B7-934AF9B919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60" y="3251157"/>
            <a:ext cx="4922520" cy="360684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B71433D-D9F0-1A2B-B2A7-6F32963670EF}"/>
              </a:ext>
            </a:extLst>
          </p:cNvPr>
          <p:cNvSpPr/>
          <p:nvPr/>
        </p:nvSpPr>
        <p:spPr>
          <a:xfrm>
            <a:off x="4914900" y="5706830"/>
            <a:ext cx="548640" cy="48061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48E9157-BF71-AA84-8E09-988264BFE0A4}"/>
              </a:ext>
            </a:extLst>
          </p:cNvPr>
          <p:cNvSpPr/>
          <p:nvPr/>
        </p:nvSpPr>
        <p:spPr>
          <a:xfrm>
            <a:off x="6431280" y="4472940"/>
            <a:ext cx="548640" cy="574435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948A919-9EDF-8526-331B-A9CB1F363F4E}"/>
              </a:ext>
            </a:extLst>
          </p:cNvPr>
          <p:cNvSpPr/>
          <p:nvPr/>
        </p:nvSpPr>
        <p:spPr>
          <a:xfrm>
            <a:off x="7040880" y="4843422"/>
            <a:ext cx="449580" cy="521057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6365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E4802-520B-31B3-AE73-7D8B6D219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B193D59-AE6B-9B0D-1532-2EF2595DE2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Conclusion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22E2E57-42CF-0817-189E-E18D4DB8C2A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7365F9C-E8B4-E08A-B920-265D7B7FB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27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D4686EC3-1974-615C-9B97-CEA38FA998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Limitations and future work: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 support for </a:t>
            </a:r>
            <a:r>
              <a:rPr lang="en-US" dirty="0">
                <a:solidFill>
                  <a:schemeClr val="accent1"/>
                </a:solidFill>
              </a:rPr>
              <a:t>self-collision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Fixed topology model </a:t>
            </a:r>
            <a:r>
              <a:rPr lang="en-US" dirty="0"/>
              <a:t>(needs re-training for each garment)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Requisite of character pose </a:t>
            </a:r>
            <a:r>
              <a:rPr lang="en-US" dirty="0">
                <a:solidFill>
                  <a:schemeClr val="accent1"/>
                </a:solidFill>
              </a:rPr>
              <a:t>animation dataset </a:t>
            </a:r>
            <a:r>
              <a:rPr lang="en-US" dirty="0"/>
              <a:t>(AMASS)</a:t>
            </a:r>
          </a:p>
          <a:p>
            <a:pPr lvl="1">
              <a:lnSpc>
                <a:spcPct val="150000"/>
              </a:lnSpc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ED654F-E057-405A-86EA-5D0312C1B3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2193" y="4009845"/>
            <a:ext cx="3680247" cy="248302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6BE4C68-9907-41EF-8CCF-5F567FAFF64C}"/>
              </a:ext>
            </a:extLst>
          </p:cNvPr>
          <p:cNvSpPr txBox="1"/>
          <p:nvPr/>
        </p:nvSpPr>
        <p:spPr>
          <a:xfrm>
            <a:off x="522708" y="6499642"/>
            <a:ext cx="7152920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000" dirty="0"/>
              <a:t>[6] – AMASS Diagram, taken from Mahmood, N., et al. "AMASS: Archive of Motion Capture as Surface Shapes." </a:t>
            </a:r>
            <a:r>
              <a:rPr lang="en-US" sz="1000" i="1" dirty="0"/>
              <a:t>ICCV</a:t>
            </a:r>
            <a:r>
              <a:rPr lang="en-US" sz="1000" dirty="0"/>
              <a:t> (2019).</a:t>
            </a:r>
            <a:endParaRPr kumimoji="0" lang="en-US" sz="100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isoft Sans" panose="02000504030000020004" pitchFamily="50" charset="0"/>
              <a:ea typeface="Roboto Light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6AE7AA-ACB5-80A3-3166-2A6BB886AC57}"/>
              </a:ext>
            </a:extLst>
          </p:cNvPr>
          <p:cNvSpPr txBox="1"/>
          <p:nvPr/>
        </p:nvSpPr>
        <p:spPr>
          <a:xfrm>
            <a:off x="3940166" y="3894429"/>
            <a:ext cx="367408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000" dirty="0"/>
              <a:t>[6] </a:t>
            </a:r>
            <a:endParaRPr kumimoji="0" lang="en-US" sz="100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isoft Sans" panose="02000504030000020004" pitchFamily="50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5503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60762-D107-F27A-B5F8-6C121983DD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485160E-FABF-C34D-24E1-C68E6DEE8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Conclusion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AB7A974-08AA-DF07-B2AF-D044B7ABC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E41985-2FA6-2B00-E4CD-3ADB2E9B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28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8A0007FB-27DF-1F8E-EC16-EC852604B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Limitations and future work: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No support for </a:t>
            </a:r>
            <a:r>
              <a:rPr lang="en-US" dirty="0">
                <a:solidFill>
                  <a:schemeClr val="accent1"/>
                </a:solidFill>
              </a:rPr>
              <a:t>self-collision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chemeClr val="accent1"/>
                </a:solidFill>
              </a:rPr>
              <a:t>Fixed topology model </a:t>
            </a:r>
            <a:r>
              <a:rPr lang="en-US" dirty="0"/>
              <a:t>(needs re-training for each garment)</a:t>
            </a:r>
          </a:p>
          <a:p>
            <a:pPr lvl="1">
              <a:lnSpc>
                <a:spcPct val="150000"/>
              </a:lnSpc>
            </a:pPr>
            <a:r>
              <a:rPr lang="en-US" dirty="0"/>
              <a:t>Requisite of character pose </a:t>
            </a:r>
            <a:r>
              <a:rPr lang="en-US" dirty="0">
                <a:solidFill>
                  <a:schemeClr val="accent1"/>
                </a:solidFill>
              </a:rPr>
              <a:t>animation dataset </a:t>
            </a:r>
            <a:r>
              <a:rPr lang="en-US" dirty="0"/>
              <a:t>(AMASS)</a:t>
            </a:r>
            <a:endParaRPr lang="en-US" dirty="0">
              <a:solidFill>
                <a:schemeClr val="accent1"/>
              </a:solidFill>
            </a:endParaRPr>
          </a:p>
          <a:p>
            <a:pPr lvl="1">
              <a:lnSpc>
                <a:spcPct val="150000"/>
              </a:lnSpc>
            </a:pPr>
            <a:r>
              <a:rPr lang="en-US" dirty="0"/>
              <a:t>Currently only </a:t>
            </a:r>
            <a:r>
              <a:rPr lang="en-US" dirty="0">
                <a:solidFill>
                  <a:schemeClr val="accent1"/>
                </a:solidFill>
              </a:rPr>
              <a:t>rotational</a:t>
            </a:r>
            <a:r>
              <a:rPr lang="en-US" dirty="0"/>
              <a:t> proxy-joints supported</a:t>
            </a:r>
          </a:p>
        </p:txBody>
      </p:sp>
    </p:spTree>
    <p:extLst>
      <p:ext uri="{BB962C8B-B14F-4D97-AF65-F5344CB8AC3E}">
        <p14:creationId xmlns:p14="http://schemas.microsoft.com/office/powerpoint/2010/main" val="9349914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2"/>
          <p:cNvSpPr txBox="1">
            <a:spLocks/>
          </p:cNvSpPr>
          <p:nvPr/>
        </p:nvSpPr>
        <p:spPr>
          <a:xfrm>
            <a:off x="504524" y="1328730"/>
            <a:ext cx="11178939" cy="76132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endParaRPr lang="en-CA" sz="2000">
              <a:solidFill>
                <a:srgbClr val="1D2228"/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" y="5881400"/>
            <a:ext cx="12191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5400" dirty="0">
                <a:solidFill>
                  <a:srgbClr val="D5A838"/>
                </a:solidFill>
                <a:latin typeface="Ubisoft Sans" panose="02000504030000020004" pitchFamily="50" charset="0"/>
                <a:ea typeface="Roboto" panose="02000000000000000000" pitchFamily="2" charset="0"/>
              </a:rPr>
              <a:t>THANKS</a:t>
            </a:r>
            <a:r>
              <a:rPr lang="en-CA" sz="5400" dirty="0">
                <a:solidFill>
                  <a:srgbClr val="D5A838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!</a:t>
            </a:r>
            <a:endParaRPr lang="en-CA" sz="4000" dirty="0">
              <a:solidFill>
                <a:srgbClr val="D5A838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4179FBA-B0B5-4A37-97DF-084F63F84B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7885" y="6343065"/>
            <a:ext cx="242567" cy="252181"/>
          </a:xfrm>
          <a:prstGeom prst="rect">
            <a:avLst/>
          </a:prstGeom>
        </p:spPr>
      </p:pic>
      <p:pic>
        <p:nvPicPr>
          <p:cNvPr id="2" name="medium">
            <a:hlinkClick r:id="" action="ppaction://media"/>
            <a:extLst>
              <a:ext uri="{FF2B5EF4-FFF2-40B4-BE49-F238E27FC236}">
                <a16:creationId xmlns:a16="http://schemas.microsoft.com/office/drawing/2014/main" id="{180CE1D9-F348-47F8-1214-6105C17D352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14400" y="0"/>
            <a:ext cx="10515600" cy="591502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84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6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EF17D-1D2C-0401-03D3-FFC9735156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5CD27E9-69D6-98FB-F439-FB52F9D63C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Background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F6DD2B3-0D9D-555F-08F1-8893323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Two families: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CBA6BBE-745A-1C0F-1B10-C57ADE7A0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79338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70470-9B10-CECB-5F27-80773533F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5298A06-2A88-186D-E8DB-6EFDB2C249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Background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BD55B0B-2143-5495-630A-284C844F16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Two families:</a:t>
            </a:r>
          </a:p>
          <a:p>
            <a:pPr lvl="1">
              <a:lnSpc>
                <a:spcPct val="150000"/>
              </a:lnSpc>
            </a:pPr>
            <a:r>
              <a:rPr lang="en-US" sz="2800" b="1" dirty="0"/>
              <a:t>Graph based: </a:t>
            </a:r>
            <a:r>
              <a:rPr lang="en-US" sz="2800" dirty="0"/>
              <a:t>HOOD, </a:t>
            </a:r>
            <a:r>
              <a:rPr lang="en-US" sz="2800" dirty="0" err="1"/>
              <a:t>ContourCraft</a:t>
            </a:r>
            <a:r>
              <a:rPr lang="en-US" sz="2800" dirty="0"/>
              <a:t>, SENC</a:t>
            </a:r>
          </a:p>
          <a:p>
            <a:pPr lvl="2">
              <a:lnSpc>
                <a:spcPct val="150000"/>
              </a:lnSpc>
            </a:pPr>
            <a:r>
              <a:rPr lang="en-US" sz="2400" dirty="0"/>
              <a:t>Predict vertex acceleration using GNNs</a:t>
            </a:r>
          </a:p>
          <a:p>
            <a:pPr lvl="2">
              <a:lnSpc>
                <a:spcPct val="150000"/>
              </a:lnSpc>
            </a:pPr>
            <a:r>
              <a:rPr lang="en-US" sz="2400" dirty="0">
                <a:solidFill>
                  <a:schemeClr val="accent1"/>
                </a:solidFill>
              </a:rPr>
              <a:t>Accurate, generalizable</a:t>
            </a:r>
            <a:r>
              <a:rPr lang="en-US" sz="2400" dirty="0"/>
              <a:t>, but </a:t>
            </a:r>
            <a:r>
              <a:rPr lang="en-US" sz="2400" dirty="0">
                <a:solidFill>
                  <a:schemeClr val="accent3"/>
                </a:solidFill>
              </a:rPr>
              <a:t>computationally expensive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E26030B-3FE7-D1F9-0F56-B48EC7F00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4</a:t>
            </a:fld>
            <a:endParaRPr lang="en-CA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186F6F-0DAD-1A89-2DA7-A87E97820849}"/>
              </a:ext>
            </a:extLst>
          </p:cNvPr>
          <p:cNvSpPr txBox="1"/>
          <p:nvPr/>
        </p:nvSpPr>
        <p:spPr>
          <a:xfrm>
            <a:off x="2172722" y="4273005"/>
            <a:ext cx="452368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[4]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D0277DC-853B-C681-E2EC-EE56FE1A64CC}"/>
              </a:ext>
            </a:extLst>
          </p:cNvPr>
          <p:cNvSpPr txBox="1"/>
          <p:nvPr/>
        </p:nvSpPr>
        <p:spPr>
          <a:xfrm>
            <a:off x="522708" y="6505030"/>
            <a:ext cx="7641836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000" dirty="0"/>
              <a:t>[4] - Diagram from Grigorev, A., et al. "HOOD: Hierarchical Graphs for Generalized Modelling of Clothing Dynamics." </a:t>
            </a:r>
            <a:r>
              <a:rPr lang="en-US" sz="1000" i="1" dirty="0"/>
              <a:t>CVPR</a:t>
            </a:r>
            <a:r>
              <a:rPr lang="en-US" sz="1000" dirty="0"/>
              <a:t> (2023).</a:t>
            </a:r>
            <a:r>
              <a:rPr kumimoji="0" lang="en-US" sz="1000" i="0" u="none" strike="noStrike" kern="1200" cap="none" spc="3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bisoft Sans" panose="02000504030000020004" pitchFamily="50" charset="0"/>
                <a:ea typeface="Roboto Light" panose="02000000000000000000" pitchFamily="2" charset="0"/>
              </a:rPr>
              <a:t>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2185B1-E00C-928C-4C4B-3016F53984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016" y="3922574"/>
            <a:ext cx="6812280" cy="244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916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F30D1-E147-4654-E210-10E5E46B5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4D0B5B6A-09B6-CC3A-AFC3-26D583BE6D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Background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D8507C9-48D7-3D2E-0438-3454EC316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Two families:</a:t>
            </a:r>
          </a:p>
          <a:p>
            <a:pPr lvl="1">
              <a:lnSpc>
                <a:spcPct val="150000"/>
              </a:lnSpc>
            </a:pPr>
            <a:r>
              <a:rPr lang="en-US" sz="2800" b="1" dirty="0"/>
              <a:t>Pose based: </a:t>
            </a:r>
            <a:r>
              <a:rPr lang="en-US" sz="2800" dirty="0"/>
              <a:t>PBNS, SNUG, NCS, GAPS</a:t>
            </a:r>
          </a:p>
          <a:p>
            <a:pPr lvl="2">
              <a:lnSpc>
                <a:spcPct val="150000"/>
              </a:lnSpc>
            </a:pPr>
            <a:r>
              <a:rPr lang="en-US" sz="2400" dirty="0"/>
              <a:t>Learn a mapping from character pose to </a:t>
            </a:r>
            <a:r>
              <a:rPr lang="en-US" sz="2400" dirty="0" err="1"/>
              <a:t>blendshape</a:t>
            </a:r>
            <a:r>
              <a:rPr lang="en-US" sz="2400" dirty="0"/>
              <a:t> weights</a:t>
            </a:r>
          </a:p>
          <a:p>
            <a:pPr lvl="2">
              <a:lnSpc>
                <a:spcPct val="150000"/>
              </a:lnSpc>
            </a:pPr>
            <a:r>
              <a:rPr lang="en-US" sz="2400" dirty="0">
                <a:solidFill>
                  <a:schemeClr val="accent1"/>
                </a:solidFill>
              </a:rPr>
              <a:t>Fast</a:t>
            </a:r>
            <a:r>
              <a:rPr lang="en-US" sz="2400" dirty="0"/>
              <a:t>, but limited in </a:t>
            </a:r>
            <a:r>
              <a:rPr lang="en-US" sz="2400" dirty="0" err="1">
                <a:solidFill>
                  <a:schemeClr val="accent3"/>
                </a:solidFill>
              </a:rPr>
              <a:t>expressibility</a:t>
            </a:r>
            <a:r>
              <a:rPr lang="en-US" sz="2400" dirty="0">
                <a:solidFill>
                  <a:schemeClr val="accent3"/>
                </a:solidFill>
              </a:rPr>
              <a:t>, generalizability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E4031C-85A7-B6AB-7E69-D3B4CE529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5</a:t>
            </a:fld>
            <a:endParaRPr lang="en-C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6A4828-D7B4-65E1-CDE5-68CFF1960F8B}"/>
              </a:ext>
            </a:extLst>
          </p:cNvPr>
          <p:cNvSpPr txBox="1"/>
          <p:nvPr/>
        </p:nvSpPr>
        <p:spPr>
          <a:xfrm>
            <a:off x="1641438" y="4142830"/>
            <a:ext cx="332142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000" dirty="0"/>
              <a:t>[5]</a:t>
            </a:r>
            <a:endParaRPr kumimoji="0" lang="en-US" sz="100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isoft Sans" panose="02000504030000020004" pitchFamily="50" charset="0"/>
              <a:ea typeface="Roboto Light" panose="02000000000000000000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FBFB63-96CA-26A0-C77A-A95C1E189809}"/>
              </a:ext>
            </a:extLst>
          </p:cNvPr>
          <p:cNvSpPr txBox="1"/>
          <p:nvPr/>
        </p:nvSpPr>
        <p:spPr>
          <a:xfrm>
            <a:off x="522708" y="6499642"/>
            <a:ext cx="6287299" cy="230832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US" sz="1000" dirty="0"/>
              <a:t>[5] – Diagram taken from </a:t>
            </a:r>
            <a:r>
              <a:rPr lang="en-US" sz="1000" dirty="0" err="1"/>
              <a:t>Bertiche</a:t>
            </a:r>
            <a:r>
              <a:rPr lang="en-US" sz="1000" dirty="0"/>
              <a:t>, H., et al. "Neural Cloth Simulation." </a:t>
            </a:r>
            <a:r>
              <a:rPr lang="en-US" sz="1000" i="1" dirty="0"/>
              <a:t>ACM Transactions on Graphics</a:t>
            </a:r>
            <a:r>
              <a:rPr lang="en-US" sz="1000" dirty="0"/>
              <a:t> (2022).</a:t>
            </a:r>
            <a:endParaRPr kumimoji="0" lang="en-US" sz="1000" i="0" u="none" strike="noStrike" kern="1200" cap="none" spc="3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bisoft Sans" panose="02000504030000020004" pitchFamily="50" charset="0"/>
              <a:ea typeface="Roboto Light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E6C702-BD9D-EA0D-FAC3-B3B06FE28C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5222" y="3952398"/>
            <a:ext cx="7714578" cy="241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575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F5A63-F5DA-7891-81CF-C120B0B703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AE7B05E-86A4-6382-87AA-1878A37A37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CA" sz="2800" dirty="0"/>
              <a:t>Background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1CC2A47C-68DD-CAE2-1E46-CB696A1D6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515600" cy="483822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/>
              <a:t> </a:t>
            </a:r>
            <a:r>
              <a:rPr lang="en-US" sz="3200" dirty="0"/>
              <a:t>Weaknesses: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solidFill>
                  <a:schemeClr val="accent1"/>
                </a:solidFill>
              </a:rPr>
              <a:t>Pose-based</a:t>
            </a:r>
            <a:r>
              <a:rPr lang="en-US" sz="2800" b="1" dirty="0"/>
              <a:t> </a:t>
            </a:r>
            <a:r>
              <a:rPr lang="en-US" sz="2800" dirty="0"/>
              <a:t>methods rely on LBS</a:t>
            </a:r>
          </a:p>
          <a:p>
            <a:pPr lvl="1">
              <a:lnSpc>
                <a:spcPct val="150000"/>
              </a:lnSpc>
            </a:pPr>
            <a:r>
              <a:rPr lang="en-US" sz="2800" dirty="0"/>
              <a:t>Lack of explicit </a:t>
            </a:r>
            <a:r>
              <a:rPr lang="en-US" sz="2800" dirty="0">
                <a:solidFill>
                  <a:schemeClr val="accent1"/>
                </a:solidFill>
              </a:rPr>
              <a:t>integration</a:t>
            </a:r>
            <a:r>
              <a:rPr lang="en-US" sz="2800" b="1" dirty="0"/>
              <a:t> </a:t>
            </a:r>
            <a:r>
              <a:rPr lang="en-US" sz="2800" dirty="0"/>
              <a:t>formulation</a:t>
            </a:r>
          </a:p>
          <a:p>
            <a:pPr lvl="1">
              <a:lnSpc>
                <a:spcPct val="150000"/>
              </a:lnSpc>
            </a:pPr>
            <a:r>
              <a:rPr lang="en-US" sz="2800" dirty="0">
                <a:solidFill>
                  <a:schemeClr val="accent1"/>
                </a:solidFill>
              </a:rPr>
              <a:t>Out-of-distribution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dirty="0"/>
              <a:t>scenarios</a:t>
            </a:r>
            <a:r>
              <a:rPr lang="en-US" sz="2800" b="1" dirty="0"/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A9FA15-824B-23BE-9659-CAC421654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0951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3B83A-92C0-132C-C58A-2D39C1E2D1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00A2E6C1-F293-9C1E-07B9-22EEC1035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72E596-33C7-A8FD-07A2-45F6E7D03C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ADCE6D0-2E6C-EFB8-0984-658F2D4D4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7</a:t>
            </a:fld>
            <a:endParaRPr lang="en-CA"/>
          </a:p>
        </p:txBody>
      </p:sp>
      <p:sp>
        <p:nvSpPr>
          <p:cNvPr id="2" name="Content Placeholder 9">
            <a:extLst>
              <a:ext uri="{FF2B5EF4-FFF2-40B4-BE49-F238E27FC236}">
                <a16:creationId xmlns:a16="http://schemas.microsoft.com/office/drawing/2014/main" id="{71A9E4C1-46E8-8FD4-DC91-EEE4CBD10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77924"/>
            <a:ext cx="10896600" cy="3917951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Neural dynamics </a:t>
            </a:r>
            <a:r>
              <a:rPr lang="en-US" sz="3200" dirty="0"/>
              <a:t>for loose garments (capes, robes, etc.)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Self-supervised</a:t>
            </a:r>
            <a:r>
              <a:rPr lang="en-US" sz="3200" dirty="0"/>
              <a:t> training strategy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Verlet-inspired </a:t>
            </a:r>
            <a:r>
              <a:rPr lang="en-US" sz="3200" dirty="0">
                <a:solidFill>
                  <a:schemeClr val="accent1"/>
                </a:solidFill>
              </a:rPr>
              <a:t>latent integration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Hybrid </a:t>
            </a:r>
            <a:r>
              <a:rPr lang="en-US" sz="3200" dirty="0">
                <a:solidFill>
                  <a:schemeClr val="accent1"/>
                </a:solidFill>
              </a:rPr>
              <a:t>joint + </a:t>
            </a:r>
            <a:r>
              <a:rPr lang="en-US" sz="3200" dirty="0" err="1">
                <a:solidFill>
                  <a:schemeClr val="accent1"/>
                </a:solidFill>
              </a:rPr>
              <a:t>blendshape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/>
              <a:t>decoder</a:t>
            </a:r>
          </a:p>
          <a:p>
            <a:pPr>
              <a:lnSpc>
                <a:spcPct val="150000"/>
              </a:lnSpc>
            </a:pPr>
            <a:r>
              <a:rPr lang="en-US" sz="3200" dirty="0"/>
              <a:t> </a:t>
            </a:r>
            <a:r>
              <a:rPr lang="en-US" sz="3200" dirty="0">
                <a:solidFill>
                  <a:schemeClr val="accent1"/>
                </a:solidFill>
              </a:rPr>
              <a:t>Data-augmentation</a:t>
            </a:r>
            <a:r>
              <a:rPr lang="en-US" sz="3200" dirty="0"/>
              <a:t> strategy for improved generalization</a:t>
            </a:r>
          </a:p>
          <a:p>
            <a:pPr>
              <a:lnSpc>
                <a:spcPct val="15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63629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BC8A6-CC69-C1F5-FE92-2D19ACA3F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9081980A-1C50-08EF-195D-FCFA1248A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 – Latent Integrator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880E7DF-08C1-1E11-6396-41E7F91CC2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2EF820B-110C-254F-3B1A-65ED55AC6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8</a:t>
            </a:fld>
            <a:endParaRPr lang="en-CA"/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38E85C89-BB57-4073-B09D-BF14C04FEEB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7813"/>
          <a:stretch>
            <a:fillRect/>
          </a:stretch>
        </p:blipFill>
        <p:spPr>
          <a:xfrm>
            <a:off x="975361" y="748967"/>
            <a:ext cx="2217419" cy="562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998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C24D7-331A-E111-BA88-145B14B63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2727CF31-0CCC-99C1-4EC7-5BEEBFCD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08" y="304700"/>
            <a:ext cx="7569732" cy="256774"/>
          </a:xfrm>
        </p:spPr>
        <p:txBody>
          <a:bodyPr>
            <a:noAutofit/>
          </a:bodyPr>
          <a:lstStyle/>
          <a:p>
            <a:r>
              <a:rPr lang="en-CA" sz="2800" dirty="0"/>
              <a:t>Method – Latent Integrator</a:t>
            </a:r>
            <a:endParaRPr lang="en-CA" sz="2800" dirty="0">
              <a:solidFill>
                <a:schemeClr val="accent4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810CA93-17B2-7AC6-55D7-3630FDFC6B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902" y="6004219"/>
            <a:ext cx="485612" cy="54908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BCCBC0-746A-394E-D3DB-78742438D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A2F4FB-986D-4C5D-BE91-C9824C36E0F7}" type="slidenum">
              <a:rPr lang="en-CA" smtClean="0"/>
              <a:pPr/>
              <a:t>9</a:t>
            </a:fld>
            <a:endParaRPr lang="en-CA"/>
          </a:p>
        </p:txBody>
      </p:sp>
      <p:pic>
        <p:nvPicPr>
          <p:cNvPr id="132" name="Picture 131">
            <a:extLst>
              <a:ext uri="{FF2B5EF4-FFF2-40B4-BE49-F238E27FC236}">
                <a16:creationId xmlns:a16="http://schemas.microsoft.com/office/drawing/2014/main" id="{7AA61B39-C9FB-B77D-2CCA-A571722DD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1" y="748967"/>
            <a:ext cx="9994258" cy="5621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78166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La Forge">
      <a:dk1>
        <a:srgbClr val="000000"/>
      </a:dk1>
      <a:lt1>
        <a:sysClr val="window" lastClr="FFFFFF"/>
      </a:lt1>
      <a:dk2>
        <a:srgbClr val="000000"/>
      </a:dk2>
      <a:lt2>
        <a:srgbClr val="FFFFFF"/>
      </a:lt2>
      <a:accent1>
        <a:srgbClr val="D5A838"/>
      </a:accent1>
      <a:accent2>
        <a:srgbClr val="70AD47"/>
      </a:accent2>
      <a:accent3>
        <a:srgbClr val="FF0000"/>
      </a:accent3>
      <a:accent4>
        <a:srgbClr val="E2A727"/>
      </a:accent4>
      <a:accent5>
        <a:srgbClr val="000000"/>
      </a:accent5>
      <a:accent6>
        <a:srgbClr val="000000"/>
      </a:accent6>
      <a:hlink>
        <a:srgbClr val="000000"/>
      </a:hlink>
      <a:folHlink>
        <a:srgbClr val="000000"/>
      </a:folHlink>
    </a:clrScheme>
    <a:fontScheme name="Personnalisé 1">
      <a:majorFont>
        <a:latin typeface="Ubisoft Sans"/>
        <a:ea typeface=""/>
        <a:cs typeface=""/>
      </a:majorFont>
      <a:minorFont>
        <a:latin typeface="Ubisof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kumimoji="0" sz="1800" b="1" i="0" u="none" strike="noStrike" kern="1200" cap="none" spc="300" normalizeH="0" baseline="0" noProof="0" dirty="0">
            <a:ln>
              <a:noFill/>
            </a:ln>
            <a:solidFill>
              <a:prstClr val="white"/>
            </a:solidFill>
            <a:effectLst/>
            <a:uLnTx/>
            <a:uFillTx/>
            <a:latin typeface="Ubisoft Sans" panose="02000504030000020004" pitchFamily="50" charset="0"/>
            <a:ea typeface="Roboto Light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Ubisoft Sans"/>
        <a:ea typeface=""/>
        <a:cs typeface=""/>
      </a:majorFont>
      <a:minorFont>
        <a:latin typeface="Ubisoft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14653</TotalTime>
  <Words>911</Words>
  <Application>Microsoft Office PowerPoint</Application>
  <PresentationFormat>Widescreen</PresentationFormat>
  <Paragraphs>305</Paragraphs>
  <Slides>29</Slides>
  <Notes>1</Notes>
  <HiddenSlides>4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6" baseType="lpstr">
      <vt:lpstr>Arial</vt:lpstr>
      <vt:lpstr>Calibri</vt:lpstr>
      <vt:lpstr>Roboto</vt:lpstr>
      <vt:lpstr>Roboto Light</vt:lpstr>
      <vt:lpstr>Ubisoft Sans</vt:lpstr>
      <vt:lpstr>Thème Office</vt:lpstr>
      <vt:lpstr>Custom Design</vt:lpstr>
      <vt:lpstr>SSILK </vt:lpstr>
      <vt:lpstr>Background</vt:lpstr>
      <vt:lpstr>Background</vt:lpstr>
      <vt:lpstr>Background</vt:lpstr>
      <vt:lpstr>Background</vt:lpstr>
      <vt:lpstr>Background</vt:lpstr>
      <vt:lpstr>Method</vt:lpstr>
      <vt:lpstr>Method – Latent Integrator</vt:lpstr>
      <vt:lpstr>Method – Latent Integrator</vt:lpstr>
      <vt:lpstr>Method – Latent Integrator</vt:lpstr>
      <vt:lpstr>Method – Decoder Module</vt:lpstr>
      <vt:lpstr>Method – Proxy Joints Setup</vt:lpstr>
      <vt:lpstr>Method – Data Augmentation</vt:lpstr>
      <vt:lpstr>Method</vt:lpstr>
      <vt:lpstr>Results</vt:lpstr>
      <vt:lpstr>Results - Skirt</vt:lpstr>
      <vt:lpstr>Results - Tshirt</vt:lpstr>
      <vt:lpstr>Results - Dress</vt:lpstr>
      <vt:lpstr>Results - Cape</vt:lpstr>
      <vt:lpstr>Results</vt:lpstr>
      <vt:lpstr>Results</vt:lpstr>
      <vt:lpstr>Results</vt:lpstr>
      <vt:lpstr>Results – Proxy Joints vs Full Pipeline</vt:lpstr>
      <vt:lpstr>Conclusion</vt:lpstr>
      <vt:lpstr>Conclusion</vt:lpstr>
      <vt:lpstr>Conclusion</vt:lpstr>
      <vt:lpstr>Conclusion</vt:lpstr>
      <vt:lpstr>Conclusion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Jean-Philippe Guertin</dc:creator>
  <cp:lastModifiedBy>Maksym Perepichka</cp:lastModifiedBy>
  <cp:revision>5</cp:revision>
  <dcterms:created xsi:type="dcterms:W3CDTF">2020-03-06T19:41:36Z</dcterms:created>
  <dcterms:modified xsi:type="dcterms:W3CDTF">2026-07-06T20:02:19Z</dcterms:modified>
</cp:coreProperties>
</file>